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409" r:id="rId2"/>
    <p:sldId id="451" r:id="rId3"/>
    <p:sldId id="410" r:id="rId4"/>
    <p:sldId id="456" r:id="rId5"/>
    <p:sldId id="412" r:id="rId6"/>
    <p:sldId id="452" r:id="rId7"/>
    <p:sldId id="457" r:id="rId8"/>
    <p:sldId id="458" r:id="rId9"/>
    <p:sldId id="453" r:id="rId10"/>
    <p:sldId id="426" r:id="rId11"/>
    <p:sldId id="461" r:id="rId12"/>
    <p:sldId id="464" r:id="rId13"/>
    <p:sldId id="463" r:id="rId14"/>
    <p:sldId id="467" r:id="rId15"/>
    <p:sldId id="468" r:id="rId16"/>
    <p:sldId id="462" r:id="rId17"/>
    <p:sldId id="471" r:id="rId18"/>
    <p:sldId id="466" r:id="rId19"/>
    <p:sldId id="475" r:id="rId20"/>
    <p:sldId id="476" r:id="rId21"/>
    <p:sldId id="479" r:id="rId22"/>
    <p:sldId id="477" r:id="rId23"/>
    <p:sldId id="480" r:id="rId24"/>
    <p:sldId id="460" r:id="rId25"/>
    <p:sldId id="432" r:id="rId26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2" userDrawn="1">
          <p15:clr>
            <a:srgbClr val="A4A3A4"/>
          </p15:clr>
        </p15:guide>
        <p15:guide id="2" pos="39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509" y="-58"/>
      </p:cViewPr>
      <p:guideLst>
        <p:guide orient="horz" pos="2232"/>
        <p:guide pos="392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字魂创中黑"/>
              <a:ea typeface="字魂创中黑"/>
              <a:cs typeface="字魂创中黑" panose="000005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字魂创中黑" panose="00000500000000000000" charset="-122"/>
              </a:rPr>
              <a:t>2025/7/12</a:t>
            </a:fld>
            <a:endParaRPr lang="zh-CN" altLang="en-US">
              <a:cs typeface="字魂创中黑" panose="000005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字魂创中黑"/>
              <a:ea typeface="字魂创中黑"/>
              <a:cs typeface="字魂创中黑" panose="000005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字魂创中黑" panose="00000500000000000000" charset="-122"/>
              </a:rPr>
              <a:t>‹#›</a:t>
            </a:fld>
            <a:endParaRPr lang="zh-CN" altLang="en-US">
              <a:cs typeface="字魂创中黑" panose="000005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字魂创中黑"/>
                <a:ea typeface="字魂创中黑"/>
                <a:cs typeface="字魂创中黑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字魂创中黑"/>
                <a:ea typeface="字魂创中黑"/>
                <a:cs typeface="字魂创中黑" panose="000005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字魂创中黑"/>
                <a:ea typeface="字魂创中黑"/>
                <a:cs typeface="字魂创中黑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字魂创中黑"/>
                <a:ea typeface="字魂创中黑"/>
                <a:cs typeface="字魂创中黑" panose="000005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字魂创中黑"/>
        <a:ea typeface="字魂创中黑"/>
        <a:cs typeface="字魂创中黑" panose="000005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字魂创中黑"/>
        <a:ea typeface="字魂创中黑"/>
        <a:cs typeface="字魂创中黑" panose="000005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字魂创中黑"/>
        <a:ea typeface="字魂创中黑"/>
        <a:cs typeface="字魂创中黑" panose="000005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字魂创中黑"/>
        <a:ea typeface="字魂创中黑"/>
        <a:cs typeface="字魂创中黑" panose="000005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字魂创中黑"/>
        <a:ea typeface="字魂创中黑"/>
        <a:cs typeface="字魂创中黑" panose="000005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2000">
        <p:wheel spokes="2"/>
      </p:transition>
    </mc:Choice>
    <mc:Fallback>
      <p:transition spd="slow" advTm="2000">
        <p:wheel spokes="2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圆角 26"/>
          <p:cNvSpPr/>
          <p:nvPr userDrawn="1"/>
        </p:nvSpPr>
        <p:spPr>
          <a:xfrm rot="156143">
            <a:off x="668655" y="421005"/>
            <a:ext cx="11487150" cy="6125210"/>
          </a:xfrm>
          <a:prstGeom prst="roundRect">
            <a:avLst>
              <a:gd name="adj" fmla="val 5724"/>
            </a:avLst>
          </a:prstGeom>
          <a:solidFill>
            <a:srgbClr val="3281F6"/>
          </a:solidFill>
          <a:ln>
            <a:noFill/>
          </a:ln>
          <a:effectLst>
            <a:outerShdw blurRad="279400" dist="38100" dir="5400000" algn="t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创中黑"/>
              <a:ea typeface="字魂创中黑"/>
              <a:cs typeface="字魂创中黑" panose="00000500000000000000" charset="-122"/>
            </a:endParaRPr>
          </a:p>
        </p:txBody>
      </p:sp>
      <p:sp>
        <p:nvSpPr>
          <p:cNvPr id="9" name="矩形: 圆角 25"/>
          <p:cNvSpPr/>
          <p:nvPr userDrawn="1"/>
        </p:nvSpPr>
        <p:spPr>
          <a:xfrm>
            <a:off x="321945" y="335915"/>
            <a:ext cx="11487150" cy="6125210"/>
          </a:xfrm>
          <a:prstGeom prst="roundRect">
            <a:avLst>
              <a:gd name="adj" fmla="val 5724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rgbClr val="3281F6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创中黑"/>
              <a:ea typeface="字魂创中黑"/>
              <a:cs typeface="字魂创中黑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2000">
        <p:wheel spokes="2"/>
      </p:transition>
    </mc:Choice>
    <mc:Fallback>
      <p:transition spd="slow" advTm="2000">
        <p:wheel spokes="2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>
              <a:defRPr>
                <a:latin typeface="字魂创中黑"/>
                <a:ea typeface="字魂创中黑"/>
                <a:cs typeface="字魂创中黑" panose="00000500000000000000" charset="-122"/>
              </a:defRPr>
            </a:lvl1pPr>
          </a:lstStyle>
          <a:p>
            <a:r>
              <a:rPr lang="en-US" altLang="en-US"/>
              <a:t>Click here to edit master header styles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cs typeface="字魂创中黑" panose="00000500000000000000" charset="-122"/>
              </a:defRPr>
            </a:lvl1pPr>
          </a:lstStyle>
          <a:p>
            <a:fld id="{AC1B7B3F-A56B-4310-A966-BD55D80449F1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cs typeface="字魂创中黑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cs typeface="字魂创中黑" panose="00000500000000000000" charset="-122"/>
              </a:defRPr>
            </a:lvl1pPr>
          </a:lstStyle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2000">
        <p:wheel spokes="2"/>
      </p:transition>
    </mc:Choice>
    <mc:Fallback>
      <p:transition spd="slow" advTm="2000">
        <p:wheel spokes="2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ags" Target="../tags/tag2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5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>
    <mc:Choice xmlns:p14="http://schemas.microsoft.com/office/powerpoint/2010/main" Requires="p14">
      <p:transition spd="slow" p14:dur="2500" advTm="2000">
        <p:wheel spokes="2"/>
      </p:transition>
    </mc:Choice>
    <mc:Fallback>
      <p:transition spd="slow" advTm="2000">
        <p:wheel spokes="2"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.mp3"/><Relationship Id="rId7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tags" Target="../tags/tag3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3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4578" y="118219"/>
            <a:ext cx="12373337" cy="6582575"/>
            <a:chOff x="115" y="233"/>
            <a:chExt cx="19028" cy="10076"/>
          </a:xfrm>
        </p:grpSpPr>
        <p:sp>
          <p:nvSpPr>
            <p:cNvPr id="14" name="图形"/>
            <p:cNvSpPr/>
            <p:nvPr/>
          </p:nvSpPr>
          <p:spPr>
            <a:xfrm rot="156143">
              <a:off x="1053" y="663"/>
              <a:ext cx="18090" cy="9646"/>
            </a:xfrm>
            <a:prstGeom prst="roundRect">
              <a:avLst>
                <a:gd name="adj" fmla="val 5724"/>
              </a:avLst>
            </a:prstGeom>
            <a:solidFill>
              <a:srgbClr val="3281F6"/>
            </a:solidFill>
            <a:ln>
              <a:noFill/>
            </a:ln>
            <a:effectLst>
              <a:outerShdw blurRad="279400" dist="38100" dir="5400000" algn="t" rotWithShape="0">
                <a:schemeClr val="accent2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创中黑"/>
                <a:ea typeface="字魂创中黑"/>
                <a:cs typeface="字魂创中黑" panose="00000500000000000000" charset="-122"/>
              </a:endParaRPr>
            </a:p>
          </p:txBody>
        </p:sp>
        <p:sp>
          <p:nvSpPr>
            <p:cNvPr id="27" name="图形"/>
            <p:cNvSpPr/>
            <p:nvPr/>
          </p:nvSpPr>
          <p:spPr>
            <a:xfrm rot="156144">
              <a:off x="115" y="233"/>
              <a:ext cx="18090" cy="9646"/>
            </a:xfrm>
            <a:prstGeom prst="roundRect">
              <a:avLst>
                <a:gd name="adj" fmla="val 5724"/>
              </a:avLst>
            </a:prstGeom>
            <a:solidFill>
              <a:srgbClr val="3281F6"/>
            </a:solidFill>
            <a:ln>
              <a:noFill/>
            </a:ln>
            <a:effectLst>
              <a:outerShdw blurRad="279400" dist="38100" dir="5400000" algn="t" rotWithShape="0">
                <a:schemeClr val="accent2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创中黑"/>
                <a:ea typeface="字魂创中黑"/>
                <a:cs typeface="字魂创中黑" panose="00000500000000000000" charset="-122"/>
              </a:endParaRPr>
            </a:p>
          </p:txBody>
        </p:sp>
        <p:sp>
          <p:nvSpPr>
            <p:cNvPr id="26" name="图形"/>
            <p:cNvSpPr/>
            <p:nvPr/>
          </p:nvSpPr>
          <p:spPr>
            <a:xfrm>
              <a:off x="507" y="529"/>
              <a:ext cx="18090" cy="9646"/>
            </a:xfrm>
            <a:prstGeom prst="roundRect">
              <a:avLst>
                <a:gd name="adj" fmla="val 5724"/>
              </a:avLst>
            </a:prstGeom>
            <a:solidFill>
              <a:schemeClr val="bg1"/>
            </a:solidFill>
            <a:ln>
              <a:noFill/>
            </a:ln>
            <a:effectLst>
              <a:outerShdw blurRad="203200" dist="38100" dir="5400000" algn="t" rotWithShape="0">
                <a:schemeClr val="accent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 smtClean="0"/>
                <a:t>1202007</a:t>
              </a:r>
              <a:endParaRPr lang="en-US" altLang="zh-CN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字魂创中黑" panose="00000500000000000000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创中黑"/>
                <a:ea typeface="字魂创中黑"/>
                <a:cs typeface="字魂创中黑" panose="00000500000000000000" charset="-122"/>
              </a:endParaRPr>
            </a:p>
          </p:txBody>
        </p:sp>
        <p:sp>
          <p:nvSpPr>
            <p:cNvPr id="31" name="图形"/>
            <p:cNvSpPr/>
            <p:nvPr/>
          </p:nvSpPr>
          <p:spPr>
            <a:xfrm>
              <a:off x="1784" y="2996"/>
              <a:ext cx="556" cy="556"/>
            </a:xfrm>
            <a:prstGeom prst="ellipse">
              <a:avLst/>
            </a:prstGeom>
            <a:solidFill>
              <a:srgbClr val="BCD7FC"/>
            </a:solidFill>
            <a:ln>
              <a:noFill/>
            </a:ln>
            <a:effectLst>
              <a:outerShdw blurRad="50800" dist="38100" dir="7800000" sx="116000" sy="116000" algn="t" rotWithShape="0">
                <a:srgbClr val="2BB76E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创中黑"/>
                <a:ea typeface="字魂创中黑"/>
                <a:cs typeface="字魂创中黑" panose="00000500000000000000" charset="-122"/>
              </a:endParaRPr>
            </a:p>
          </p:txBody>
        </p:sp>
        <p:sp>
          <p:nvSpPr>
            <p:cNvPr id="191" name="图形"/>
            <p:cNvSpPr txBox="1"/>
            <p:nvPr/>
          </p:nvSpPr>
          <p:spPr>
            <a:xfrm>
              <a:off x="4337" y="2798"/>
              <a:ext cx="5208" cy="1743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dist"/>
              <a:endParaRPr lang="en-US" altLang="zh-CN" sz="3600" b="1" spc="-150" dirty="0">
                <a:solidFill>
                  <a:srgbClr val="3281F6"/>
                </a:solidFill>
                <a:latin typeface="思源黑体 Medium"/>
                <a:ea typeface="思源黑体 CN Medium" panose="020B0600000000000000" charset="-122"/>
                <a:cs typeface="+mn-ea"/>
                <a:sym typeface="+mn-lt"/>
              </a:endParaRPr>
            </a:p>
          </p:txBody>
        </p:sp>
        <p:sp>
          <p:nvSpPr>
            <p:cNvPr id="7" name="图形"/>
            <p:cNvSpPr txBox="1"/>
            <p:nvPr/>
          </p:nvSpPr>
          <p:spPr>
            <a:xfrm>
              <a:off x="1844" y="5450"/>
              <a:ext cx="8446" cy="55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50000"/>
                </a:lnSpc>
              </a:pPr>
              <a:endParaRPr lang="en-US" altLang="zh-CN" sz="1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字魂创中黑" panose="00000500000000000000" charset="-122"/>
              </a:endParaRPr>
            </a:p>
          </p:txBody>
        </p:sp>
        <p:sp>
          <p:nvSpPr>
            <p:cNvPr id="24" name="图形"/>
            <p:cNvSpPr/>
            <p:nvPr>
              <p:custDataLst>
                <p:tags r:id="rId4"/>
              </p:custDataLst>
            </p:nvPr>
          </p:nvSpPr>
          <p:spPr>
            <a:xfrm>
              <a:off x="1953" y="7210"/>
              <a:ext cx="2528" cy="650"/>
            </a:xfrm>
            <a:prstGeom prst="roundRect">
              <a:avLst>
                <a:gd name="adj" fmla="val 50000"/>
              </a:avLst>
            </a:prstGeom>
            <a:solidFill>
              <a:srgbClr val="3281F6"/>
            </a:solidFill>
            <a:ln w="25400">
              <a:solidFill>
                <a:schemeClr val="bg1"/>
              </a:solidFill>
            </a:ln>
            <a:effectLst>
              <a:outerShdw blurRad="247650" dist="53492" dir="5400000" algn="ctr" rotWithShape="0">
                <a:srgbClr val="007E3F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286" tIns="48143" rIns="96286" bIns="48143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9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字魂创中黑"/>
                <a:cs typeface="字魂创中黑" panose="00000500000000000000" charset="-122"/>
              </a:endParaRPr>
            </a:p>
          </p:txBody>
        </p:sp>
        <p:sp>
          <p:nvSpPr>
            <p:cNvPr id="6" name="图形"/>
            <p:cNvSpPr txBox="1"/>
            <p:nvPr/>
          </p:nvSpPr>
          <p:spPr>
            <a:xfrm>
              <a:off x="2071" y="7285"/>
              <a:ext cx="2187" cy="339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r>
                <a:rPr lang="en-US" altLang="en-US" sz="800">
                  <a:solidFill>
                    <a:schemeClr val="bg1"/>
                  </a:solidFill>
                  <a:latin typeface="思源黑体 Medium"/>
                  <a:ea typeface="思源黑体 CN Medium" panose="020B0600000000000000" charset="-122"/>
                  <a:cs typeface="思源黑体 CN Medium" panose="020B0600000000000000" charset="-122"/>
                </a:rPr>
                <a:t>Presented by: slidesdocs</a:t>
              </a:r>
              <a:endParaRPr lang="zh-CN" altLang="en-US" sz="140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endParaRPr>
            </a:p>
          </p:txBody>
        </p:sp>
        <p:pic>
          <p:nvPicPr>
            <p:cNvPr id="8" name="图形" descr="预览图_千图网_编号3629866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46" y="1451"/>
              <a:ext cx="8071" cy="8071"/>
            </a:xfrm>
            <a:prstGeom prst="rect">
              <a:avLst/>
            </a:prstGeom>
          </p:spPr>
        </p:pic>
        <p:grpSp>
          <p:nvGrpSpPr>
            <p:cNvPr id="9" name="图形"/>
            <p:cNvGrpSpPr/>
            <p:nvPr/>
          </p:nvGrpSpPr>
          <p:grpSpPr>
            <a:xfrm flipH="1">
              <a:off x="10214" y="2996"/>
              <a:ext cx="1856" cy="653"/>
              <a:chOff x="10139" y="246"/>
              <a:chExt cx="1856" cy="653"/>
            </a:xfrm>
          </p:grpSpPr>
          <p:sp>
            <p:nvSpPr>
              <p:cNvPr id="15" name="图形"/>
              <p:cNvSpPr/>
              <p:nvPr/>
            </p:nvSpPr>
            <p:spPr>
              <a:xfrm>
                <a:off x="10139" y="246"/>
                <a:ext cx="1856" cy="653"/>
              </a:xfrm>
              <a:prstGeom prst="wedgeRoundRectCallout">
                <a:avLst>
                  <a:gd name="adj1" fmla="val -31927"/>
                  <a:gd name="adj2" fmla="val 81045"/>
                  <a:gd name="adj3" fmla="val 16667"/>
                </a:avLst>
              </a:prstGeom>
              <a:solidFill>
                <a:srgbClr val="3281F6"/>
              </a:solidFill>
              <a:ln>
                <a:noFill/>
              </a:ln>
              <a:effectLst>
                <a:outerShdw blurRad="50800" dist="38100" dir="5400000" algn="t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创中黑"/>
                  <a:ea typeface="字魂创中黑"/>
                  <a:cs typeface="字魂创中黑" panose="00000500000000000000" charset="-122"/>
                </a:endParaRPr>
              </a:p>
            </p:txBody>
          </p:sp>
          <p:sp>
            <p:nvSpPr>
              <p:cNvPr id="17" name="图形"/>
              <p:cNvSpPr txBox="1"/>
              <p:nvPr/>
            </p:nvSpPr>
            <p:spPr>
              <a:xfrm>
                <a:off x="10369" y="331"/>
                <a:ext cx="1420" cy="315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Normal"/>
                    <a:ea typeface="思源黑体 CN Normal" panose="020B0400000000000000" charset="-122"/>
                    <a:cs typeface="字魂创中黑" panose="00000500000000000000" charset="-122"/>
                  </a:rPr>
                  <a:t>Internship record</a:t>
                </a: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字魂创中黑" panose="00000500000000000000" charset="-122"/>
                </a:endParaRPr>
              </a:p>
            </p:txBody>
          </p:sp>
        </p:grpSp>
        <p:grpSp>
          <p:nvGrpSpPr>
            <p:cNvPr id="10" name="图形"/>
            <p:cNvGrpSpPr/>
            <p:nvPr/>
          </p:nvGrpSpPr>
          <p:grpSpPr>
            <a:xfrm>
              <a:off x="16721" y="4093"/>
              <a:ext cx="1314" cy="462"/>
              <a:chOff x="17014" y="4416"/>
              <a:chExt cx="1314" cy="462"/>
            </a:xfrm>
          </p:grpSpPr>
          <p:sp>
            <p:nvSpPr>
              <p:cNvPr id="22" name="图形"/>
              <p:cNvSpPr/>
              <p:nvPr/>
            </p:nvSpPr>
            <p:spPr>
              <a:xfrm>
                <a:off x="17014" y="4416"/>
                <a:ext cx="1314" cy="462"/>
              </a:xfrm>
              <a:prstGeom prst="wedgeRoundRectCallout">
                <a:avLst>
                  <a:gd name="adj1" fmla="val -31927"/>
                  <a:gd name="adj2" fmla="val 81045"/>
                  <a:gd name="adj3" fmla="val 1666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5400000" algn="t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创中黑"/>
                  <a:ea typeface="字魂创中黑"/>
                  <a:cs typeface="字魂创中黑" panose="00000500000000000000" charset="-122"/>
                </a:endParaRPr>
              </a:p>
            </p:txBody>
          </p:sp>
          <p:sp>
            <p:nvSpPr>
              <p:cNvPr id="28" name="图形"/>
              <p:cNvSpPr txBox="1"/>
              <p:nvPr/>
            </p:nvSpPr>
            <p:spPr>
              <a:xfrm>
                <a:off x="17042" y="4436"/>
                <a:ext cx="1238" cy="412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3281F6"/>
                    </a:solidFill>
                    <a:effectLst/>
                    <a:uLnTx/>
                    <a:uFillTx/>
                    <a:latin typeface="思源黑体 Normal"/>
                    <a:ea typeface="思源黑体 CN Normal" panose="020B0400000000000000" charset="-122"/>
                    <a:cs typeface="字魂创中黑" panose="00000500000000000000" charset="-122"/>
                  </a:rPr>
                  <a:t>Statistics</a:t>
                </a: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281F6"/>
                  </a:solidFill>
                  <a:effectLst/>
                  <a:uLnTx/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字魂创中黑" panose="00000500000000000000" charset="-122"/>
                </a:endParaRPr>
              </a:p>
            </p:txBody>
          </p:sp>
        </p:grpSp>
        <p:sp>
          <p:nvSpPr>
            <p:cNvPr id="20" name="图形"/>
            <p:cNvSpPr txBox="1"/>
            <p:nvPr/>
          </p:nvSpPr>
          <p:spPr>
            <a:xfrm>
              <a:off x="10557" y="8845"/>
              <a:ext cx="7180" cy="58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altLang="en-US">
                  <a:solidFill>
                    <a:srgbClr val="3281F6"/>
                  </a:solidFill>
                  <a:latin typeface="思源黑体 Normal"/>
                  <a:ea typeface="思源黑体 CN Normal" panose="020B0400000000000000" charset="-122"/>
                  <a:cs typeface="字魂创中黑" panose="00000500000000000000" charset="-122"/>
                </a:rPr>
                <a:t>STUDENT SOCIAL PRACTICE REPORT</a:t>
              </a:r>
              <a:endParaRPr lang="zh-CN" altLang="en-US">
                <a:solidFill>
                  <a:srgbClr val="3281F6"/>
                </a:solidFill>
                <a:latin typeface="思源黑体 CN Normal" panose="020B0400000000000000" charset="-122"/>
                <a:ea typeface="思源黑体 CN Normal" panose="020B0400000000000000" charset="-122"/>
                <a:cs typeface="字魂创中黑" panose="00000500000000000000" charset="-122"/>
              </a:endParaRPr>
            </a:p>
          </p:txBody>
        </p:sp>
        <p:sp>
          <p:nvSpPr>
            <p:cNvPr id="23" name="图形"/>
            <p:cNvSpPr/>
            <p:nvPr/>
          </p:nvSpPr>
          <p:spPr>
            <a:xfrm>
              <a:off x="1784" y="1505"/>
              <a:ext cx="453" cy="453"/>
            </a:xfrm>
            <a:prstGeom prst="ellipse">
              <a:avLst/>
            </a:prstGeom>
            <a:solidFill>
              <a:srgbClr val="3281F6"/>
            </a:solidFill>
            <a:ln>
              <a:noFill/>
            </a:ln>
            <a:effectLst>
              <a:outerShdw blurRad="50800" dist="38100" dir="7800000" sx="116000" sy="116000" algn="t" rotWithShape="0">
                <a:srgbClr val="2BB76E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创中黑"/>
                <a:ea typeface="字魂创中黑"/>
                <a:cs typeface="字魂创中黑" panose="00000500000000000000" charset="-122"/>
              </a:endParaRPr>
            </a:p>
          </p:txBody>
        </p:sp>
        <p:sp>
          <p:nvSpPr>
            <p:cNvPr id="21" name="图形"/>
            <p:cNvSpPr/>
            <p:nvPr/>
          </p:nvSpPr>
          <p:spPr>
            <a:xfrm>
              <a:off x="2137" y="1492"/>
              <a:ext cx="1957" cy="412"/>
            </a:xfrm>
            <a:prstGeom prst="rect">
              <a:avLst/>
            </a:prstGeom>
          </p:spPr>
          <p:txBody>
            <a:bodyPr wrap="none">
              <a:normAutofit lnSpcReduction="10000"/>
            </a:bodyPr>
            <a:lstStyle/>
            <a:p>
              <a:endParaRPr lang="en-US" altLang="zh-CN" sz="12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字魂创中黑" panose="00000500000000000000" charset="-122"/>
              </a:endParaRPr>
            </a:p>
          </p:txBody>
        </p:sp>
      </p:grpSp>
      <p:pic>
        <p:nvPicPr>
          <p:cNvPr id="5" name="图形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15370" y="7614920"/>
            <a:ext cx="619125" cy="6191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2210" y="889770"/>
            <a:ext cx="4887543" cy="180263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3056" y="2297936"/>
            <a:ext cx="5020578" cy="382886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9423" y="4083131"/>
            <a:ext cx="2907935" cy="204911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5456" y="2450336"/>
            <a:ext cx="5020578" cy="3828862"/>
          </a:xfrm>
          <a:prstGeom prst="rect">
            <a:avLst/>
          </a:prstGeom>
        </p:spPr>
      </p:pic>
      <p:pic>
        <p:nvPicPr>
          <p:cNvPr id="33" name="Picture 32"/>
          <p:cNvPicPr/>
          <p:nvPr/>
        </p:nvPicPr>
        <p:blipFill>
          <a:blip r:embed="rId9"/>
          <a:stretch>
            <a:fillRect/>
          </a:stretch>
        </p:blipFill>
        <p:spPr>
          <a:xfrm>
            <a:off x="4930939" y="1127706"/>
            <a:ext cx="3049020" cy="2616443"/>
          </a:xfrm>
          <a:prstGeom prst="rect">
            <a:avLst/>
          </a:prstGeom>
        </p:spPr>
      </p:pic>
      <p:pic>
        <p:nvPicPr>
          <p:cNvPr id="34" name="Picture 33"/>
          <p:cNvPicPr/>
          <p:nvPr/>
        </p:nvPicPr>
        <p:blipFill>
          <a:blip r:embed="rId9"/>
          <a:stretch>
            <a:fillRect/>
          </a:stretch>
        </p:blipFill>
        <p:spPr>
          <a:xfrm>
            <a:off x="977691" y="783558"/>
            <a:ext cx="608748" cy="615646"/>
          </a:xfrm>
          <a:prstGeom prst="rect">
            <a:avLst/>
          </a:prstGeom>
        </p:spPr>
      </p:pic>
      <p:sp>
        <p:nvSpPr>
          <p:cNvPr id="36" name="图形"/>
          <p:cNvSpPr txBox="1"/>
          <p:nvPr/>
        </p:nvSpPr>
        <p:spPr>
          <a:xfrm>
            <a:off x="3764928" y="3626207"/>
            <a:ext cx="5238249" cy="11068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en-US" sz="5400" b="1" spc="-150" dirty="0" err="1" smtClean="0">
                <a:solidFill>
                  <a:srgbClr val="3281F6"/>
                </a:solidFill>
                <a:latin typeface="思源黑体 Medium"/>
                <a:ea typeface="思源黑体 CN Medium" panose="020B0600000000000000" charset="-122"/>
                <a:cs typeface="+mn-ea"/>
              </a:rPr>
              <a:t>MotorCarCare</a:t>
            </a:r>
            <a:endParaRPr lang="en-US" altLang="zh-CN" sz="5400" b="1" spc="-150" dirty="0">
              <a:solidFill>
                <a:srgbClr val="3281F6"/>
              </a:solidFill>
              <a:latin typeface="思源黑体 Medium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37" name="图形"/>
          <p:cNvSpPr txBox="1"/>
          <p:nvPr/>
        </p:nvSpPr>
        <p:spPr>
          <a:xfrm>
            <a:off x="3953663" y="4957143"/>
            <a:ext cx="5401310" cy="655320"/>
          </a:xfrm>
          <a:prstGeom prst="rect">
            <a:avLst/>
          </a:prstGeom>
          <a:noFill/>
        </p:spPr>
        <p:txBody>
          <a:bodyPr wrap="square" rtlCol="0">
            <a:normAutofit fontScale="47500" lnSpcReduction="20000"/>
          </a:bodyPr>
          <a:lstStyle/>
          <a:p>
            <a:r>
              <a:rPr lang="en-US" sz="4400" dirty="0"/>
              <a:t>Department of Computer Science</a:t>
            </a:r>
            <a:br>
              <a:rPr lang="en-US" sz="4400" dirty="0"/>
            </a:br>
            <a:endParaRPr lang="zh-CN" altLang="en-US" sz="4400" b="1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360" y="3669756"/>
            <a:ext cx="2139568" cy="163170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173" y="1634164"/>
            <a:ext cx="1158043" cy="883163"/>
          </a:xfrm>
          <a:prstGeom prst="rect">
            <a:avLst/>
          </a:prstGeom>
        </p:spPr>
      </p:pic>
      <p:pic>
        <p:nvPicPr>
          <p:cNvPr id="44" name="Picture 43"/>
          <p:cNvPicPr/>
          <p:nvPr/>
        </p:nvPicPr>
        <p:blipFill>
          <a:blip r:embed="rId9"/>
          <a:stretch>
            <a:fillRect/>
          </a:stretch>
        </p:blipFill>
        <p:spPr>
          <a:xfrm>
            <a:off x="10726736" y="765319"/>
            <a:ext cx="608748" cy="615646"/>
          </a:xfrm>
          <a:prstGeom prst="rect">
            <a:avLst/>
          </a:prstGeom>
        </p:spPr>
      </p:pic>
      <p:sp>
        <p:nvSpPr>
          <p:cNvPr id="45" name="图形"/>
          <p:cNvSpPr txBox="1"/>
          <p:nvPr/>
        </p:nvSpPr>
        <p:spPr>
          <a:xfrm>
            <a:off x="3727329" y="5932410"/>
            <a:ext cx="5401310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ar-JO" sz="2100" dirty="0"/>
              <a:t>2025</a:t>
            </a:r>
            <a:r>
              <a:rPr lang="en-US" sz="2100" dirty="0"/>
              <a:t/>
            </a:r>
            <a:br>
              <a:rPr lang="en-US" sz="2100" dirty="0"/>
            </a:br>
            <a:endParaRPr lang="zh-CN" altLang="en-US" sz="2100" dirty="0"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3757">
        <p:wheel spokes="2"/>
      </p:transition>
    </mc:Choice>
    <mc:Fallback>
      <p:transition spd="slow" advTm="3757">
        <p:wheel spokes="2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3852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1" repeatCount="indefinite" fill="remove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204" objId="5"/>
        <p14:stopEvt time="3757" objId="5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图形"/>
          <p:cNvGrpSpPr/>
          <p:nvPr/>
        </p:nvGrpSpPr>
        <p:grpSpPr>
          <a:xfrm>
            <a:off x="533527" y="768087"/>
            <a:ext cx="10210622" cy="637475"/>
            <a:chOff x="1061" y="1276"/>
            <a:chExt cx="10890" cy="833"/>
          </a:xfrm>
        </p:grpSpPr>
        <p:sp>
          <p:nvSpPr>
            <p:cNvPr id="3" name="图形"/>
            <p:cNvSpPr/>
            <p:nvPr/>
          </p:nvSpPr>
          <p:spPr>
            <a:xfrm rot="3300000">
              <a:off x="1061" y="1276"/>
              <a:ext cx="793" cy="793"/>
            </a:xfrm>
            <a:prstGeom prst="roundRect">
              <a:avLst/>
            </a:prstGeom>
            <a:solidFill>
              <a:schemeClr val="accent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思源黑体 CN Normal" panose="020B0400000000000000" charset="-122"/>
                <a:ea typeface="思源黑体 CN Normal" panose="020B0400000000000000" charset="-122"/>
                <a:cs typeface="字魂创中黑" panose="00000500000000000000" charset="-122"/>
              </a:endParaRPr>
            </a:p>
          </p:txBody>
        </p:sp>
        <p:sp>
          <p:nvSpPr>
            <p:cNvPr id="5" name="图形"/>
            <p:cNvSpPr/>
            <p:nvPr/>
          </p:nvSpPr>
          <p:spPr>
            <a:xfrm rot="3300000">
              <a:off x="1341" y="1316"/>
              <a:ext cx="793" cy="793"/>
            </a:xfrm>
            <a:prstGeom prst="roundRect">
              <a:avLst/>
            </a:prstGeom>
            <a:solidFill>
              <a:schemeClr val="accent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思源黑体 CN Normal" panose="020B0400000000000000" charset="-122"/>
                <a:ea typeface="思源黑体 CN Normal" panose="020B0400000000000000" charset="-122"/>
                <a:cs typeface="字魂创中黑" panose="00000500000000000000" charset="-122"/>
              </a:endParaRPr>
            </a:p>
          </p:txBody>
        </p:sp>
        <p:sp>
          <p:nvSpPr>
            <p:cNvPr id="23" name="图形"/>
            <p:cNvSpPr txBox="1"/>
            <p:nvPr/>
          </p:nvSpPr>
          <p:spPr>
            <a:xfrm>
              <a:off x="2183" y="1301"/>
              <a:ext cx="9768" cy="75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4000" dirty="0">
                  <a:latin typeface="Source Han Sans SC"/>
                </a:rPr>
                <a:t>Technologies Used</a:t>
              </a:r>
              <a:endParaRPr lang="zh-CN" altLang="en-US" sz="4000" dirty="0">
                <a:latin typeface="Source Han Sans SC"/>
                <a:sym typeface="+mn-ea"/>
              </a:endParaRPr>
            </a:p>
          </p:txBody>
        </p:sp>
        <p:sp>
          <p:nvSpPr>
            <p:cNvPr id="4" name="图形"/>
            <p:cNvSpPr txBox="1"/>
            <p:nvPr/>
          </p:nvSpPr>
          <p:spPr>
            <a:xfrm>
              <a:off x="1251" y="1293"/>
              <a:ext cx="932" cy="72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  <a:latin typeface="Source Han Sans SC"/>
                  <a:ea typeface="Source Han Sans SC"/>
                  <a:cs typeface="字魂创中黑" panose="00000500000000000000" charset="-122"/>
                </a:rPr>
                <a:t> </a:t>
              </a:r>
              <a:r>
                <a:rPr lang="en-US" altLang="zh-CN" sz="2800" dirty="0" smtClean="0">
                  <a:solidFill>
                    <a:schemeClr val="bg1"/>
                  </a:solidFill>
                  <a:latin typeface="Source Han Sans SC"/>
                  <a:ea typeface="Source Han Sans SC"/>
                  <a:cs typeface="字魂创中黑" panose="00000500000000000000" charset="-122"/>
                </a:rPr>
                <a:t>06</a:t>
              </a:r>
              <a:endParaRPr lang="en-US" altLang="zh-CN" sz="2800" dirty="0">
                <a:solidFill>
                  <a:schemeClr val="bg1"/>
                </a:solidFill>
                <a:latin typeface="字魂创粗黑" panose="00000500000000000000" charset="-122"/>
                <a:ea typeface="字魂创粗黑" panose="00000500000000000000" charset="-122"/>
                <a:cs typeface="字魂创中黑" panose="00000500000000000000" charset="-122"/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2098736" y="1796534"/>
            <a:ext cx="18291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Source Han Sans SC"/>
              </a:rPr>
              <a:t>Mobile App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837643" y="1796534"/>
            <a:ext cx="14997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Source Han Sans SC"/>
              </a:rPr>
              <a:t>Web App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26718" y="2381518"/>
            <a:ext cx="556417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Source Han Sans SC"/>
              </a:rPr>
              <a:t>Flutter</a:t>
            </a:r>
            <a:r>
              <a:rPr lang="ar-JO" sz="2400" dirty="0" smtClean="0">
                <a:latin typeface="Source Han Sans SC"/>
              </a:rPr>
              <a:t>:</a:t>
            </a:r>
            <a:r>
              <a:rPr lang="en-US" sz="2400" dirty="0" smtClean="0">
                <a:latin typeface="Source Han Sans SC"/>
              </a:rPr>
              <a:t> </a:t>
            </a:r>
            <a:r>
              <a:rPr lang="en-US" sz="2400" dirty="0">
                <a:latin typeface="Source Han Sans SC"/>
              </a:rPr>
              <a:t>For building cross-platform apps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Source Han Sans SC"/>
              </a:rPr>
              <a:t>Dart</a:t>
            </a:r>
            <a:r>
              <a:rPr lang="en-US" sz="2400" dirty="0">
                <a:latin typeface="Source Han Sans SC"/>
              </a:rPr>
              <a:t> </a:t>
            </a:r>
            <a:r>
              <a:rPr lang="ar-JO" sz="2400" dirty="0" smtClean="0">
                <a:latin typeface="Source Han Sans SC"/>
              </a:rPr>
              <a:t>: </a:t>
            </a:r>
            <a:r>
              <a:rPr lang="en-US" sz="2400" dirty="0" smtClean="0">
                <a:latin typeface="Source Han Sans SC"/>
              </a:rPr>
              <a:t>Programming </a:t>
            </a:r>
            <a:r>
              <a:rPr lang="en-US" sz="2400" dirty="0">
                <a:latin typeface="Source Han Sans SC"/>
              </a:rPr>
              <a:t>language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Source Han Sans SC"/>
              </a:rPr>
              <a:t>Firebase</a:t>
            </a:r>
            <a:r>
              <a:rPr lang="en-US" sz="2400" dirty="0" smtClean="0">
                <a:latin typeface="Source Han Sans SC"/>
              </a:rPr>
              <a:t> </a:t>
            </a:r>
            <a:r>
              <a:rPr lang="ar-JO" sz="2400" dirty="0" smtClean="0">
                <a:latin typeface="Source Han Sans SC"/>
              </a:rPr>
              <a:t>:</a:t>
            </a:r>
            <a:r>
              <a:rPr lang="en-US" sz="2400" dirty="0" smtClean="0">
                <a:latin typeface="Source Han Sans SC"/>
              </a:rPr>
              <a:t> </a:t>
            </a:r>
            <a:r>
              <a:rPr lang="en-US" sz="2400" dirty="0">
                <a:latin typeface="Source Han Sans SC"/>
              </a:rPr>
              <a:t>Real-time database and authentication</a:t>
            </a:r>
          </a:p>
        </p:txBody>
      </p:sp>
      <p:sp>
        <p:nvSpPr>
          <p:cNvPr id="29" name="Rectangle 1"/>
          <p:cNvSpPr>
            <a:spLocks noChangeArrowheads="1"/>
          </p:cNvSpPr>
          <p:nvPr/>
        </p:nvSpPr>
        <p:spPr bwMode="auto">
          <a:xfrm>
            <a:off x="6748267" y="2454173"/>
            <a:ext cx="5253049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ource Han Sans SC"/>
              </a:rPr>
              <a:t>HTML, CSS, Bootstrap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ource Han Sans SC"/>
              </a:rPr>
              <a:t>: Interface design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ource Han Sans SC"/>
              </a:rPr>
              <a:t>JavaScript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ource Han Sans SC"/>
              </a:rPr>
              <a:t>: Frontend interactivity and dynamic behavior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ource Han Sans SC"/>
              </a:rPr>
              <a:t>PHP</a:t>
            </a:r>
            <a:r>
              <a:rPr lang="en-US" altLang="en-US" sz="2400" dirty="0">
                <a:latin typeface="Source Han Sans SC"/>
              </a:rPr>
              <a:t>: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ource Han Sans SC"/>
              </a:rPr>
              <a:t> Server-side logic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134" y="5488187"/>
            <a:ext cx="590550" cy="65722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8615" y="5488187"/>
            <a:ext cx="590550" cy="54292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3864" y="5564846"/>
            <a:ext cx="504825" cy="55245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6374" y="5512469"/>
            <a:ext cx="600075" cy="55245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2401" y="5512469"/>
            <a:ext cx="1150488" cy="51433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2230" y="5393861"/>
            <a:ext cx="1296299" cy="75155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3982">
        <p:wheel spokes="2"/>
      </p:transition>
    </mc:Choice>
    <mc:Fallback>
      <p:transition spd="slow" advTm="3982">
        <p:wheel spokes="2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图形"/>
          <p:cNvGrpSpPr/>
          <p:nvPr/>
        </p:nvGrpSpPr>
        <p:grpSpPr>
          <a:xfrm>
            <a:off x="533527" y="742832"/>
            <a:ext cx="10271567" cy="662729"/>
            <a:chOff x="1061" y="1243"/>
            <a:chExt cx="10955" cy="866"/>
          </a:xfrm>
        </p:grpSpPr>
        <p:sp>
          <p:nvSpPr>
            <p:cNvPr id="3" name="图形"/>
            <p:cNvSpPr/>
            <p:nvPr/>
          </p:nvSpPr>
          <p:spPr>
            <a:xfrm rot="3300000">
              <a:off x="1061" y="1276"/>
              <a:ext cx="793" cy="793"/>
            </a:xfrm>
            <a:prstGeom prst="roundRect">
              <a:avLst/>
            </a:prstGeom>
            <a:solidFill>
              <a:schemeClr val="accent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思源黑体 CN Normal" panose="020B0400000000000000" charset="-122"/>
                <a:ea typeface="思源黑体 CN Normal" panose="020B0400000000000000" charset="-122"/>
                <a:cs typeface="字魂创中黑" panose="00000500000000000000" charset="-122"/>
              </a:endParaRPr>
            </a:p>
          </p:txBody>
        </p:sp>
        <p:sp>
          <p:nvSpPr>
            <p:cNvPr id="5" name="图形"/>
            <p:cNvSpPr/>
            <p:nvPr/>
          </p:nvSpPr>
          <p:spPr>
            <a:xfrm rot="3300000">
              <a:off x="1341" y="1316"/>
              <a:ext cx="793" cy="793"/>
            </a:xfrm>
            <a:prstGeom prst="roundRect">
              <a:avLst/>
            </a:prstGeom>
            <a:solidFill>
              <a:schemeClr val="accent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思源黑体 CN Normal" panose="020B0400000000000000" charset="-122"/>
                <a:ea typeface="思源黑体 CN Normal" panose="020B0400000000000000" charset="-122"/>
                <a:cs typeface="字魂创中黑" panose="00000500000000000000" charset="-122"/>
              </a:endParaRPr>
            </a:p>
          </p:txBody>
        </p:sp>
        <p:sp>
          <p:nvSpPr>
            <p:cNvPr id="23" name="图形"/>
            <p:cNvSpPr txBox="1"/>
            <p:nvPr/>
          </p:nvSpPr>
          <p:spPr>
            <a:xfrm>
              <a:off x="2248" y="1243"/>
              <a:ext cx="9768" cy="75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4000" dirty="0">
                  <a:latin typeface="Source Han Sans SC"/>
                </a:rPr>
                <a:t>Implementation</a:t>
              </a:r>
              <a:endParaRPr lang="zh-CN" altLang="en-US" sz="4000" dirty="0">
                <a:latin typeface="Source Han Sans SC"/>
                <a:sym typeface="+mn-ea"/>
              </a:endParaRPr>
            </a:p>
          </p:txBody>
        </p:sp>
        <p:sp>
          <p:nvSpPr>
            <p:cNvPr id="4" name="图形"/>
            <p:cNvSpPr txBox="1"/>
            <p:nvPr/>
          </p:nvSpPr>
          <p:spPr>
            <a:xfrm>
              <a:off x="1251" y="1293"/>
              <a:ext cx="932" cy="72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  <a:latin typeface="Source Han Sans SC"/>
                  <a:ea typeface="Source Han Sans SC"/>
                  <a:cs typeface="字魂创中黑" panose="00000500000000000000" charset="-122"/>
                </a:rPr>
                <a:t> </a:t>
              </a:r>
              <a:r>
                <a:rPr lang="en-US" altLang="zh-CN" sz="2800" dirty="0" smtClean="0">
                  <a:solidFill>
                    <a:schemeClr val="bg1"/>
                  </a:solidFill>
                  <a:latin typeface="Source Han Sans SC"/>
                  <a:ea typeface="Source Han Sans SC"/>
                  <a:cs typeface="字魂创中黑" panose="00000500000000000000" charset="-122"/>
                </a:rPr>
                <a:t>07</a:t>
              </a:r>
              <a:endParaRPr lang="en-US" altLang="zh-CN" sz="2800" dirty="0">
                <a:solidFill>
                  <a:schemeClr val="bg1"/>
                </a:solidFill>
                <a:latin typeface="字魂创粗黑" panose="00000500000000000000" charset="-122"/>
                <a:ea typeface="字魂创粗黑" panose="00000500000000000000" charset="-122"/>
                <a:cs typeface="字魂创中黑" panose="00000500000000000000" charset="-122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452282" y="1971633"/>
            <a:ext cx="47650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Source Han Sans SC"/>
              </a:rPr>
              <a:t>Company – View Appointments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134" y="609725"/>
            <a:ext cx="6492409" cy="5602779"/>
          </a:xfrm>
          <a:prstGeom prst="rect">
            <a:avLst/>
          </a:prstGeom>
        </p:spPr>
      </p:pic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452282" y="4184887"/>
            <a:ext cx="4318150" cy="4427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194">
        <p:wheel spokes="2"/>
      </p:transition>
    </mc:Choice>
    <mc:Fallback>
      <p:transition spd="slow" advTm="194">
        <p:wheel spokes="2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图形"/>
          <p:cNvGrpSpPr/>
          <p:nvPr/>
        </p:nvGrpSpPr>
        <p:grpSpPr>
          <a:xfrm>
            <a:off x="533527" y="742832"/>
            <a:ext cx="10271567" cy="662729"/>
            <a:chOff x="1061" y="1243"/>
            <a:chExt cx="10955" cy="866"/>
          </a:xfrm>
        </p:grpSpPr>
        <p:sp>
          <p:nvSpPr>
            <p:cNvPr id="3" name="图形"/>
            <p:cNvSpPr/>
            <p:nvPr/>
          </p:nvSpPr>
          <p:spPr>
            <a:xfrm rot="3300000">
              <a:off x="1061" y="1276"/>
              <a:ext cx="793" cy="793"/>
            </a:xfrm>
            <a:prstGeom prst="roundRect">
              <a:avLst/>
            </a:prstGeom>
            <a:solidFill>
              <a:schemeClr val="accent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思源黑体 CN Normal" panose="020B0400000000000000" charset="-122"/>
                <a:ea typeface="思源黑体 CN Normal" panose="020B0400000000000000" charset="-122"/>
                <a:cs typeface="字魂创中黑" panose="00000500000000000000" charset="-122"/>
              </a:endParaRPr>
            </a:p>
          </p:txBody>
        </p:sp>
        <p:sp>
          <p:nvSpPr>
            <p:cNvPr id="5" name="图形"/>
            <p:cNvSpPr/>
            <p:nvPr/>
          </p:nvSpPr>
          <p:spPr>
            <a:xfrm rot="3300000">
              <a:off x="1341" y="1316"/>
              <a:ext cx="793" cy="793"/>
            </a:xfrm>
            <a:prstGeom prst="roundRect">
              <a:avLst/>
            </a:prstGeom>
            <a:solidFill>
              <a:schemeClr val="accent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思源黑体 CN Normal" panose="020B0400000000000000" charset="-122"/>
                <a:ea typeface="思源黑体 CN Normal" panose="020B0400000000000000" charset="-122"/>
                <a:cs typeface="字魂创中黑" panose="00000500000000000000" charset="-122"/>
              </a:endParaRPr>
            </a:p>
          </p:txBody>
        </p:sp>
        <p:sp>
          <p:nvSpPr>
            <p:cNvPr id="23" name="图形"/>
            <p:cNvSpPr txBox="1"/>
            <p:nvPr/>
          </p:nvSpPr>
          <p:spPr>
            <a:xfrm>
              <a:off x="2248" y="1243"/>
              <a:ext cx="9768" cy="75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4000" dirty="0">
                  <a:latin typeface="Source Han Sans SC"/>
                </a:rPr>
                <a:t>Implementation</a:t>
              </a:r>
              <a:endParaRPr lang="zh-CN" altLang="en-US" sz="4000" dirty="0">
                <a:latin typeface="Source Han Sans SC"/>
                <a:sym typeface="+mn-ea"/>
              </a:endParaRPr>
            </a:p>
          </p:txBody>
        </p:sp>
        <p:sp>
          <p:nvSpPr>
            <p:cNvPr id="4" name="图形"/>
            <p:cNvSpPr txBox="1"/>
            <p:nvPr/>
          </p:nvSpPr>
          <p:spPr>
            <a:xfrm>
              <a:off x="1251" y="1293"/>
              <a:ext cx="932" cy="72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  <a:latin typeface="Source Han Sans SC"/>
                  <a:ea typeface="Source Han Sans SC"/>
                  <a:cs typeface="字魂创中黑" panose="00000500000000000000" charset="-122"/>
                </a:rPr>
                <a:t> 0</a:t>
              </a:r>
              <a:r>
                <a:rPr lang="ar-JO" altLang="zh-CN" sz="2800" dirty="0" smtClean="0">
                  <a:solidFill>
                    <a:schemeClr val="bg1"/>
                  </a:solidFill>
                  <a:latin typeface="Source Han Sans SC"/>
                  <a:ea typeface="Source Han Sans SC"/>
                  <a:cs typeface="字魂创中黑" panose="00000500000000000000" charset="-122"/>
                </a:rPr>
                <a:t>8</a:t>
              </a:r>
              <a:endParaRPr lang="en-US" altLang="zh-CN" sz="2800" dirty="0">
                <a:solidFill>
                  <a:schemeClr val="bg1"/>
                </a:solidFill>
                <a:latin typeface="字魂创粗黑" panose="00000500000000000000" charset="-122"/>
                <a:ea typeface="字魂创粗黑" panose="00000500000000000000" charset="-122"/>
                <a:cs typeface="字魂创中黑" panose="00000500000000000000" charset="-122"/>
              </a:endParaRPr>
            </a:p>
          </p:txBody>
        </p:sp>
      </p:grp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452282" y="4184887"/>
            <a:ext cx="4318150" cy="4427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85531" y="1699582"/>
            <a:ext cx="39998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Source Han Sans SC"/>
              </a:rPr>
              <a:t>Report Issues – Customer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384" y="609725"/>
            <a:ext cx="2659502" cy="57151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1449">
        <p:wheel spokes="2"/>
      </p:transition>
    </mc:Choice>
    <mc:Fallback>
      <p:transition spd="slow" advTm="1449">
        <p:wheel spokes="2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图形"/>
          <p:cNvGrpSpPr/>
          <p:nvPr/>
        </p:nvGrpSpPr>
        <p:grpSpPr>
          <a:xfrm>
            <a:off x="533527" y="742832"/>
            <a:ext cx="10271567" cy="662729"/>
            <a:chOff x="1061" y="1243"/>
            <a:chExt cx="10955" cy="866"/>
          </a:xfrm>
        </p:grpSpPr>
        <p:sp>
          <p:nvSpPr>
            <p:cNvPr id="3" name="图形"/>
            <p:cNvSpPr/>
            <p:nvPr/>
          </p:nvSpPr>
          <p:spPr>
            <a:xfrm rot="3300000">
              <a:off x="1061" y="1276"/>
              <a:ext cx="793" cy="793"/>
            </a:xfrm>
            <a:prstGeom prst="roundRect">
              <a:avLst/>
            </a:prstGeom>
            <a:solidFill>
              <a:schemeClr val="accent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思源黑体 CN Normal" panose="020B0400000000000000" charset="-122"/>
                <a:ea typeface="思源黑体 CN Normal" panose="020B0400000000000000" charset="-122"/>
                <a:cs typeface="字魂创中黑" panose="00000500000000000000" charset="-122"/>
              </a:endParaRPr>
            </a:p>
          </p:txBody>
        </p:sp>
        <p:sp>
          <p:nvSpPr>
            <p:cNvPr id="5" name="图形"/>
            <p:cNvSpPr/>
            <p:nvPr/>
          </p:nvSpPr>
          <p:spPr>
            <a:xfrm rot="3300000">
              <a:off x="1341" y="1316"/>
              <a:ext cx="793" cy="793"/>
            </a:xfrm>
            <a:prstGeom prst="roundRect">
              <a:avLst/>
            </a:prstGeom>
            <a:solidFill>
              <a:schemeClr val="accent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思源黑体 CN Normal" panose="020B0400000000000000" charset="-122"/>
                <a:ea typeface="思源黑体 CN Normal" panose="020B0400000000000000" charset="-122"/>
                <a:cs typeface="字魂创中黑" panose="00000500000000000000" charset="-122"/>
              </a:endParaRPr>
            </a:p>
          </p:txBody>
        </p:sp>
        <p:sp>
          <p:nvSpPr>
            <p:cNvPr id="23" name="图形"/>
            <p:cNvSpPr txBox="1"/>
            <p:nvPr/>
          </p:nvSpPr>
          <p:spPr>
            <a:xfrm>
              <a:off x="2248" y="1243"/>
              <a:ext cx="9768" cy="75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4000" dirty="0">
                  <a:latin typeface="Source Han Sans SC"/>
                </a:rPr>
                <a:t>Implementation</a:t>
              </a:r>
              <a:endParaRPr lang="zh-CN" altLang="en-US" sz="4000" dirty="0">
                <a:latin typeface="Source Han Sans SC"/>
                <a:sym typeface="+mn-ea"/>
              </a:endParaRPr>
            </a:p>
          </p:txBody>
        </p:sp>
        <p:sp>
          <p:nvSpPr>
            <p:cNvPr id="4" name="图形"/>
            <p:cNvSpPr txBox="1"/>
            <p:nvPr/>
          </p:nvSpPr>
          <p:spPr>
            <a:xfrm>
              <a:off x="1251" y="1293"/>
              <a:ext cx="932" cy="72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  <a:latin typeface="Source Han Sans SC"/>
                  <a:ea typeface="Source Han Sans SC"/>
                  <a:cs typeface="字魂创中黑" panose="00000500000000000000" charset="-122"/>
                </a:rPr>
                <a:t> </a:t>
              </a:r>
              <a:r>
                <a:rPr lang="en-US" altLang="zh-CN" sz="2800" dirty="0" smtClean="0">
                  <a:solidFill>
                    <a:schemeClr val="bg1"/>
                  </a:solidFill>
                  <a:latin typeface="Source Han Sans SC"/>
                  <a:ea typeface="Source Han Sans SC"/>
                  <a:cs typeface="字魂创中黑" panose="00000500000000000000" charset="-122"/>
                </a:rPr>
                <a:t>09</a:t>
              </a:r>
              <a:endParaRPr lang="en-US" altLang="zh-CN" sz="2800" dirty="0">
                <a:solidFill>
                  <a:schemeClr val="bg1"/>
                </a:solidFill>
                <a:latin typeface="字魂创粗黑" panose="00000500000000000000" charset="-122"/>
                <a:ea typeface="字魂创粗黑" panose="00000500000000000000" charset="-122"/>
                <a:cs typeface="字魂创中黑" panose="00000500000000000000" charset="-122"/>
              </a:endParaRPr>
            </a:p>
          </p:txBody>
        </p:sp>
      </p:grp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452282" y="4184887"/>
            <a:ext cx="4318150" cy="4427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67823" y="1666418"/>
            <a:ext cx="48173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Source Han Sans SC"/>
              </a:rPr>
              <a:t>Company - Reported </a:t>
            </a:r>
            <a:r>
              <a:rPr lang="en-US" sz="2400" b="1" dirty="0">
                <a:latin typeface="Source Han Sans SC"/>
              </a:rPr>
              <a:t>Issues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570" y="424983"/>
            <a:ext cx="2743027" cy="597345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688">
        <p:wheel spokes="2"/>
      </p:transition>
    </mc:Choice>
    <mc:Fallback>
      <p:transition spd="slow" advTm="688">
        <p:wheel spokes="2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图形"/>
          <p:cNvGrpSpPr/>
          <p:nvPr/>
        </p:nvGrpSpPr>
        <p:grpSpPr>
          <a:xfrm>
            <a:off x="533527" y="742832"/>
            <a:ext cx="10271567" cy="662729"/>
            <a:chOff x="1061" y="1243"/>
            <a:chExt cx="10955" cy="866"/>
          </a:xfrm>
        </p:grpSpPr>
        <p:sp>
          <p:nvSpPr>
            <p:cNvPr id="3" name="图形"/>
            <p:cNvSpPr/>
            <p:nvPr/>
          </p:nvSpPr>
          <p:spPr>
            <a:xfrm rot="3300000">
              <a:off x="1061" y="1276"/>
              <a:ext cx="793" cy="793"/>
            </a:xfrm>
            <a:prstGeom prst="roundRect">
              <a:avLst/>
            </a:prstGeom>
            <a:solidFill>
              <a:schemeClr val="accent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思源黑体 CN Normal" panose="020B0400000000000000" charset="-122"/>
                <a:ea typeface="思源黑体 CN Normal" panose="020B0400000000000000" charset="-122"/>
                <a:cs typeface="字魂创中黑" panose="00000500000000000000" charset="-122"/>
              </a:endParaRPr>
            </a:p>
          </p:txBody>
        </p:sp>
        <p:sp>
          <p:nvSpPr>
            <p:cNvPr id="5" name="图形"/>
            <p:cNvSpPr/>
            <p:nvPr/>
          </p:nvSpPr>
          <p:spPr>
            <a:xfrm rot="3300000">
              <a:off x="1341" y="1316"/>
              <a:ext cx="793" cy="793"/>
            </a:xfrm>
            <a:prstGeom prst="roundRect">
              <a:avLst/>
            </a:prstGeom>
            <a:solidFill>
              <a:schemeClr val="accent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思源黑体 CN Normal" panose="020B0400000000000000" charset="-122"/>
                <a:ea typeface="思源黑体 CN Normal" panose="020B0400000000000000" charset="-122"/>
                <a:cs typeface="字魂创中黑" panose="00000500000000000000" charset="-122"/>
              </a:endParaRPr>
            </a:p>
          </p:txBody>
        </p:sp>
        <p:sp>
          <p:nvSpPr>
            <p:cNvPr id="23" name="图形"/>
            <p:cNvSpPr txBox="1"/>
            <p:nvPr/>
          </p:nvSpPr>
          <p:spPr>
            <a:xfrm>
              <a:off x="2248" y="1243"/>
              <a:ext cx="9768" cy="75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4000" b="1" dirty="0">
                  <a:latin typeface="Source Han Sans SC"/>
                </a:rPr>
                <a:t>Test </a:t>
              </a:r>
              <a:r>
                <a:rPr lang="en-US" sz="4000" b="1" dirty="0" smtClean="0">
                  <a:latin typeface="Source Han Sans SC"/>
                </a:rPr>
                <a:t>1: </a:t>
              </a:r>
              <a:r>
                <a:rPr lang="en-US" sz="4000" b="1" dirty="0">
                  <a:latin typeface="Source Han Sans SC"/>
                </a:rPr>
                <a:t>Customer Sign Up</a:t>
              </a:r>
              <a:endParaRPr lang="zh-CN" altLang="en-US" sz="4000" b="1" dirty="0">
                <a:latin typeface="Source Han Sans SC"/>
                <a:sym typeface="+mn-ea"/>
              </a:endParaRPr>
            </a:p>
          </p:txBody>
        </p:sp>
        <p:sp>
          <p:nvSpPr>
            <p:cNvPr id="4" name="图形"/>
            <p:cNvSpPr txBox="1"/>
            <p:nvPr/>
          </p:nvSpPr>
          <p:spPr>
            <a:xfrm>
              <a:off x="1251" y="1293"/>
              <a:ext cx="932" cy="72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  <a:latin typeface="Source Han Sans SC"/>
                  <a:ea typeface="Source Han Sans SC"/>
                  <a:cs typeface="字魂创中黑" panose="00000500000000000000" charset="-122"/>
                </a:rPr>
                <a:t> </a:t>
              </a:r>
              <a:r>
                <a:rPr lang="en-US" altLang="zh-CN" sz="2800" dirty="0" smtClean="0">
                  <a:solidFill>
                    <a:schemeClr val="bg1"/>
                  </a:solidFill>
                  <a:latin typeface="Source Han Sans SC"/>
                  <a:ea typeface="Source Han Sans SC"/>
                  <a:cs typeface="字魂创中黑" panose="00000500000000000000" charset="-122"/>
                </a:rPr>
                <a:t>10</a:t>
              </a:r>
              <a:endParaRPr lang="en-US" altLang="zh-CN" sz="2800" dirty="0">
                <a:solidFill>
                  <a:schemeClr val="bg1"/>
                </a:solidFill>
                <a:latin typeface="字魂创粗黑" panose="00000500000000000000" charset="-122"/>
                <a:ea typeface="字魂创粗黑" panose="00000500000000000000" charset="-122"/>
                <a:cs typeface="字魂创中黑" panose="00000500000000000000" charset="-122"/>
              </a:endParaRPr>
            </a:p>
          </p:txBody>
        </p:sp>
      </p:grp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452282" y="4184887"/>
            <a:ext cx="4318150" cy="4427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85531" y="1699582"/>
            <a:ext cx="3098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b="1" dirty="0">
              <a:latin typeface="Source Han Sans SC"/>
            </a:endParaRPr>
          </a:p>
        </p:txBody>
      </p:sp>
      <p:pic>
        <p:nvPicPr>
          <p:cNvPr id="6" name="Picture 5" descr="WhatsApp Image 2025-07-12 at 12.30.53 A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225" y="1533311"/>
            <a:ext cx="2226712" cy="474579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317" y="1533311"/>
            <a:ext cx="2199935" cy="47695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246" y="1533311"/>
            <a:ext cx="2252762" cy="476950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80613">
        <p:wheel spokes="2"/>
      </p:transition>
    </mc:Choice>
    <mc:Fallback>
      <p:transition spd="slow" advTm="80613">
        <p:wheel spokes="2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图形"/>
          <p:cNvGrpSpPr/>
          <p:nvPr/>
        </p:nvGrpSpPr>
        <p:grpSpPr>
          <a:xfrm>
            <a:off x="452282" y="420615"/>
            <a:ext cx="10268754" cy="662729"/>
            <a:chOff x="1064" y="1243"/>
            <a:chExt cx="10952" cy="866"/>
          </a:xfrm>
        </p:grpSpPr>
        <p:sp>
          <p:nvSpPr>
            <p:cNvPr id="3" name="图形"/>
            <p:cNvSpPr/>
            <p:nvPr/>
          </p:nvSpPr>
          <p:spPr>
            <a:xfrm rot="3300000">
              <a:off x="1064" y="1259"/>
              <a:ext cx="793" cy="793"/>
            </a:xfrm>
            <a:prstGeom prst="roundRect">
              <a:avLst/>
            </a:prstGeom>
            <a:solidFill>
              <a:schemeClr val="accent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思源黑体 CN Normal" panose="020B0400000000000000" charset="-122"/>
                <a:ea typeface="思源黑体 CN Normal" panose="020B0400000000000000" charset="-122"/>
                <a:cs typeface="字魂创中黑" panose="00000500000000000000" charset="-122"/>
              </a:endParaRPr>
            </a:p>
          </p:txBody>
        </p:sp>
        <p:sp>
          <p:nvSpPr>
            <p:cNvPr id="5" name="图形"/>
            <p:cNvSpPr/>
            <p:nvPr/>
          </p:nvSpPr>
          <p:spPr>
            <a:xfrm rot="3300000">
              <a:off x="1341" y="1316"/>
              <a:ext cx="793" cy="793"/>
            </a:xfrm>
            <a:prstGeom prst="roundRect">
              <a:avLst/>
            </a:prstGeom>
            <a:solidFill>
              <a:schemeClr val="accent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思源黑体 CN Normal" panose="020B0400000000000000" charset="-122"/>
                <a:ea typeface="思源黑体 CN Normal" panose="020B0400000000000000" charset="-122"/>
                <a:cs typeface="字魂创中黑" panose="00000500000000000000" charset="-122"/>
              </a:endParaRPr>
            </a:p>
          </p:txBody>
        </p:sp>
        <p:sp>
          <p:nvSpPr>
            <p:cNvPr id="23" name="图形"/>
            <p:cNvSpPr txBox="1"/>
            <p:nvPr/>
          </p:nvSpPr>
          <p:spPr>
            <a:xfrm>
              <a:off x="2248" y="1243"/>
              <a:ext cx="9768" cy="75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4000" b="1" dirty="0">
                  <a:latin typeface="Source Han Sans SC"/>
                </a:rPr>
                <a:t>Test </a:t>
              </a:r>
              <a:r>
                <a:rPr lang="en-US" sz="4000" b="1" dirty="0" smtClean="0">
                  <a:latin typeface="Source Han Sans SC"/>
                </a:rPr>
                <a:t>2: </a:t>
              </a:r>
              <a:r>
                <a:rPr lang="en-US" sz="4000" b="1" dirty="0">
                  <a:latin typeface="Source Han Sans SC"/>
                </a:rPr>
                <a:t>Customer Login Validation</a:t>
              </a:r>
              <a:endParaRPr lang="en-US" altLang="zh-CN" sz="4000" b="1" dirty="0">
                <a:latin typeface="Source Han Sans SC"/>
                <a:sym typeface="+mn-ea"/>
              </a:endParaRPr>
            </a:p>
          </p:txBody>
        </p:sp>
        <p:sp>
          <p:nvSpPr>
            <p:cNvPr id="4" name="图形"/>
            <p:cNvSpPr txBox="1"/>
            <p:nvPr/>
          </p:nvSpPr>
          <p:spPr>
            <a:xfrm>
              <a:off x="1251" y="1293"/>
              <a:ext cx="932" cy="72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  <a:latin typeface="Source Han Sans SC"/>
                  <a:ea typeface="Source Han Sans SC"/>
                  <a:cs typeface="字魂创中黑" panose="00000500000000000000" charset="-122"/>
                </a:rPr>
                <a:t> </a:t>
              </a:r>
              <a:r>
                <a:rPr lang="en-US" altLang="zh-CN" sz="2800" dirty="0" smtClean="0">
                  <a:solidFill>
                    <a:schemeClr val="bg1"/>
                  </a:solidFill>
                  <a:latin typeface="Source Han Sans SC"/>
                  <a:ea typeface="Source Han Sans SC"/>
                  <a:cs typeface="字魂创中黑" panose="00000500000000000000" charset="-122"/>
                </a:rPr>
                <a:t>11</a:t>
              </a:r>
              <a:endParaRPr lang="en-US" altLang="zh-CN" sz="2800" dirty="0">
                <a:solidFill>
                  <a:schemeClr val="bg1"/>
                </a:solidFill>
                <a:latin typeface="字魂创粗黑" panose="00000500000000000000" charset="-122"/>
                <a:ea typeface="字魂创粗黑" panose="00000500000000000000" charset="-122"/>
                <a:cs typeface="字魂创中黑" panose="00000500000000000000" charset="-122"/>
              </a:endParaRPr>
            </a:p>
          </p:txBody>
        </p:sp>
      </p:grp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452282" y="4184887"/>
            <a:ext cx="4318150" cy="4427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9250" y="2161247"/>
            <a:ext cx="6096000" cy="1685846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2400" dirty="0">
              <a:latin typeface="Source Han Sans SC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Source Han Sans SC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Source Han Sans S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506" y="1198084"/>
            <a:ext cx="2358095" cy="51124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281" y="1198084"/>
            <a:ext cx="2358750" cy="511381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2000">
        <p:wheel spokes="2"/>
      </p:transition>
    </mc:Choice>
    <mc:Fallback>
      <p:transition spd="slow" advTm="2000">
        <p:wheel spokes="2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图形"/>
          <p:cNvGrpSpPr/>
          <p:nvPr/>
        </p:nvGrpSpPr>
        <p:grpSpPr>
          <a:xfrm>
            <a:off x="446441" y="490284"/>
            <a:ext cx="10271567" cy="662729"/>
            <a:chOff x="1061" y="1243"/>
            <a:chExt cx="10955" cy="866"/>
          </a:xfrm>
        </p:grpSpPr>
        <p:sp>
          <p:nvSpPr>
            <p:cNvPr id="3" name="图形"/>
            <p:cNvSpPr/>
            <p:nvPr/>
          </p:nvSpPr>
          <p:spPr>
            <a:xfrm rot="3300000">
              <a:off x="1061" y="1276"/>
              <a:ext cx="793" cy="793"/>
            </a:xfrm>
            <a:prstGeom prst="roundRect">
              <a:avLst/>
            </a:prstGeom>
            <a:solidFill>
              <a:schemeClr val="accent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思源黑体 CN Normal" panose="020B0400000000000000" charset="-122"/>
                <a:ea typeface="思源黑体 CN Normal" panose="020B0400000000000000" charset="-122"/>
                <a:cs typeface="字魂创中黑" panose="00000500000000000000" charset="-122"/>
              </a:endParaRPr>
            </a:p>
          </p:txBody>
        </p:sp>
        <p:sp>
          <p:nvSpPr>
            <p:cNvPr id="5" name="图形"/>
            <p:cNvSpPr/>
            <p:nvPr/>
          </p:nvSpPr>
          <p:spPr>
            <a:xfrm rot="3300000">
              <a:off x="1341" y="1316"/>
              <a:ext cx="793" cy="793"/>
            </a:xfrm>
            <a:prstGeom prst="roundRect">
              <a:avLst/>
            </a:prstGeom>
            <a:solidFill>
              <a:schemeClr val="accent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思源黑体 CN Normal" panose="020B0400000000000000" charset="-122"/>
                <a:ea typeface="思源黑体 CN Normal" panose="020B0400000000000000" charset="-122"/>
                <a:cs typeface="字魂创中黑" panose="00000500000000000000" charset="-122"/>
              </a:endParaRPr>
            </a:p>
          </p:txBody>
        </p:sp>
        <p:sp>
          <p:nvSpPr>
            <p:cNvPr id="23" name="图形"/>
            <p:cNvSpPr txBox="1"/>
            <p:nvPr/>
          </p:nvSpPr>
          <p:spPr>
            <a:xfrm>
              <a:off x="2248" y="1243"/>
              <a:ext cx="9768" cy="75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3200" b="1" dirty="0">
                  <a:latin typeface="Source Han Sans SC"/>
                </a:rPr>
                <a:t>Test 3 : </a:t>
              </a:r>
              <a:r>
                <a:rPr lang="en-US" sz="3200" b="1" dirty="0">
                  <a:latin typeface="Source Han Sans SC"/>
                </a:rPr>
                <a:t>Booking &amp; Viewing Appointments</a:t>
              </a:r>
              <a:endParaRPr lang="zh-CN" altLang="en-US" sz="3200" b="1" dirty="0">
                <a:latin typeface="Source Han Sans SC"/>
                <a:sym typeface="+mn-ea"/>
              </a:endParaRPr>
            </a:p>
          </p:txBody>
        </p:sp>
        <p:sp>
          <p:nvSpPr>
            <p:cNvPr id="4" name="图形"/>
            <p:cNvSpPr txBox="1"/>
            <p:nvPr/>
          </p:nvSpPr>
          <p:spPr>
            <a:xfrm>
              <a:off x="1251" y="1293"/>
              <a:ext cx="932" cy="72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  <a:latin typeface="Source Han Sans SC"/>
                  <a:ea typeface="Source Han Sans SC"/>
                  <a:cs typeface="字魂创中黑" panose="00000500000000000000" charset="-122"/>
                </a:rPr>
                <a:t> </a:t>
              </a:r>
              <a:r>
                <a:rPr lang="en-US" altLang="zh-CN" sz="2800" dirty="0" smtClean="0">
                  <a:solidFill>
                    <a:schemeClr val="bg1"/>
                  </a:solidFill>
                  <a:latin typeface="Source Han Sans SC"/>
                  <a:ea typeface="Source Han Sans SC"/>
                  <a:cs typeface="字魂创中黑" panose="00000500000000000000" charset="-122"/>
                </a:rPr>
                <a:t>12</a:t>
              </a:r>
              <a:endParaRPr lang="en-US" altLang="zh-CN" sz="2800" dirty="0">
                <a:solidFill>
                  <a:schemeClr val="bg1"/>
                </a:solidFill>
                <a:latin typeface="字魂创粗黑" panose="00000500000000000000" charset="-122"/>
                <a:ea typeface="字魂创粗黑" panose="00000500000000000000" charset="-122"/>
                <a:cs typeface="字魂创中黑" panose="00000500000000000000" charset="-122"/>
              </a:endParaRPr>
            </a:p>
          </p:txBody>
        </p:sp>
      </p:grpSp>
      <p:pic>
        <p:nvPicPr>
          <p:cNvPr id="2" name="Picture 1" descr="WhatsApp Image 2025-07-12 at 1.04.49 AM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558" y="1156378"/>
            <a:ext cx="2569157" cy="5061977"/>
          </a:xfrm>
          <a:prstGeom prst="rect">
            <a:avLst/>
          </a:prstGeom>
        </p:spPr>
      </p:pic>
      <p:pic>
        <p:nvPicPr>
          <p:cNvPr id="6" name="Picture 5" descr="WhatsApp Image 2025-07-12 at 1.15.46 A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9524" y="1151115"/>
            <a:ext cx="2476454" cy="50289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069" y="1136633"/>
            <a:ext cx="2326296" cy="50434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720" y="1156664"/>
            <a:ext cx="2323736" cy="503790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2000">
        <p:wheel spokes="2"/>
      </p:transition>
    </mc:Choice>
    <mc:Fallback>
      <p:transition spd="slow" advTm="2000">
        <p:wheel spokes="2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图形"/>
          <p:cNvGrpSpPr/>
          <p:nvPr/>
        </p:nvGrpSpPr>
        <p:grpSpPr>
          <a:xfrm>
            <a:off x="498692" y="459435"/>
            <a:ext cx="10271567" cy="662729"/>
            <a:chOff x="1061" y="1243"/>
            <a:chExt cx="10955" cy="866"/>
          </a:xfrm>
        </p:grpSpPr>
        <p:sp>
          <p:nvSpPr>
            <p:cNvPr id="3" name="图形"/>
            <p:cNvSpPr/>
            <p:nvPr/>
          </p:nvSpPr>
          <p:spPr>
            <a:xfrm rot="3300000">
              <a:off x="1061" y="1276"/>
              <a:ext cx="793" cy="793"/>
            </a:xfrm>
            <a:prstGeom prst="roundRect">
              <a:avLst/>
            </a:prstGeom>
            <a:solidFill>
              <a:schemeClr val="accent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思源黑体 CN Normal" panose="020B0400000000000000" charset="-122"/>
                <a:ea typeface="思源黑体 CN Normal" panose="020B0400000000000000" charset="-122"/>
                <a:cs typeface="字魂创中黑" panose="00000500000000000000" charset="-122"/>
              </a:endParaRPr>
            </a:p>
          </p:txBody>
        </p:sp>
        <p:sp>
          <p:nvSpPr>
            <p:cNvPr id="5" name="图形"/>
            <p:cNvSpPr/>
            <p:nvPr/>
          </p:nvSpPr>
          <p:spPr>
            <a:xfrm rot="3300000">
              <a:off x="1341" y="1316"/>
              <a:ext cx="793" cy="793"/>
            </a:xfrm>
            <a:prstGeom prst="roundRect">
              <a:avLst/>
            </a:prstGeom>
            <a:solidFill>
              <a:schemeClr val="accent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思源黑体 CN Normal" panose="020B0400000000000000" charset="-122"/>
                <a:ea typeface="思源黑体 CN Normal" panose="020B0400000000000000" charset="-122"/>
                <a:cs typeface="字魂创中黑" panose="00000500000000000000" charset="-122"/>
              </a:endParaRPr>
            </a:p>
          </p:txBody>
        </p:sp>
        <p:sp>
          <p:nvSpPr>
            <p:cNvPr id="23" name="图形"/>
            <p:cNvSpPr txBox="1"/>
            <p:nvPr/>
          </p:nvSpPr>
          <p:spPr>
            <a:xfrm>
              <a:off x="2248" y="1243"/>
              <a:ext cx="9768" cy="75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3200" b="1" dirty="0" smtClean="0">
                  <a:latin typeface="Source Han Sans SC"/>
                </a:rPr>
                <a:t>Test </a:t>
              </a:r>
              <a:r>
                <a:rPr lang="en-US" sz="3200" b="1" dirty="0">
                  <a:latin typeface="Source Han Sans SC"/>
                </a:rPr>
                <a:t>4</a:t>
              </a:r>
              <a:r>
                <a:rPr lang="en-US" sz="3200" b="1" dirty="0" smtClean="0">
                  <a:latin typeface="Source Han Sans SC"/>
                </a:rPr>
                <a:t>: </a:t>
              </a:r>
              <a:r>
                <a:rPr lang="en-US" sz="3200" b="1" dirty="0">
                  <a:latin typeface="Source Han Sans SC"/>
                </a:rPr>
                <a:t>Report an Issue (Customer)</a:t>
              </a:r>
              <a:endParaRPr lang="zh-CN" altLang="en-US" sz="3200" b="1" dirty="0">
                <a:latin typeface="Source Han Sans SC"/>
                <a:sym typeface="+mn-ea"/>
              </a:endParaRPr>
            </a:p>
          </p:txBody>
        </p:sp>
        <p:sp>
          <p:nvSpPr>
            <p:cNvPr id="4" name="图形"/>
            <p:cNvSpPr txBox="1"/>
            <p:nvPr/>
          </p:nvSpPr>
          <p:spPr>
            <a:xfrm>
              <a:off x="1251" y="1293"/>
              <a:ext cx="932" cy="72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  <a:latin typeface="Source Han Sans SC"/>
                  <a:ea typeface="Source Han Sans SC"/>
                  <a:cs typeface="字魂创中黑" panose="00000500000000000000" charset="-122"/>
                </a:rPr>
                <a:t> </a:t>
              </a:r>
              <a:r>
                <a:rPr lang="en-US" altLang="zh-CN" sz="2800" dirty="0" smtClean="0">
                  <a:solidFill>
                    <a:schemeClr val="bg1"/>
                  </a:solidFill>
                  <a:latin typeface="Source Han Sans SC"/>
                  <a:ea typeface="Source Han Sans SC"/>
                  <a:cs typeface="字魂创中黑" panose="00000500000000000000" charset="-122"/>
                </a:rPr>
                <a:t>13</a:t>
              </a:r>
              <a:endParaRPr lang="en-US" altLang="zh-CN" sz="2800" dirty="0">
                <a:solidFill>
                  <a:schemeClr val="bg1"/>
                </a:solidFill>
                <a:latin typeface="字魂创粗黑" panose="00000500000000000000" charset="-122"/>
                <a:ea typeface="字魂创粗黑" panose="00000500000000000000" charset="-122"/>
                <a:cs typeface="字魂创中黑" panose="00000500000000000000" charset="-122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126" y="1249914"/>
            <a:ext cx="2335843" cy="50641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289" y="1280243"/>
            <a:ext cx="2321854" cy="503382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2000">
        <p:wheel spokes="2"/>
      </p:transition>
    </mc:Choice>
    <mc:Fallback>
      <p:transition spd="slow" advTm="2000">
        <p:wheel spokes="2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图形"/>
          <p:cNvGrpSpPr/>
          <p:nvPr/>
        </p:nvGrpSpPr>
        <p:grpSpPr>
          <a:xfrm>
            <a:off x="533527" y="742832"/>
            <a:ext cx="10271567" cy="662729"/>
            <a:chOff x="1061" y="1243"/>
            <a:chExt cx="10955" cy="866"/>
          </a:xfrm>
        </p:grpSpPr>
        <p:sp>
          <p:nvSpPr>
            <p:cNvPr id="3" name="图形"/>
            <p:cNvSpPr/>
            <p:nvPr/>
          </p:nvSpPr>
          <p:spPr>
            <a:xfrm rot="3300000">
              <a:off x="1061" y="1276"/>
              <a:ext cx="793" cy="793"/>
            </a:xfrm>
            <a:prstGeom prst="roundRect">
              <a:avLst/>
            </a:prstGeom>
            <a:solidFill>
              <a:schemeClr val="accent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思源黑体 CN Normal" panose="020B0400000000000000" charset="-122"/>
                <a:ea typeface="思源黑体 CN Normal" panose="020B0400000000000000" charset="-122"/>
                <a:cs typeface="字魂创中黑" panose="00000500000000000000" charset="-122"/>
              </a:endParaRPr>
            </a:p>
          </p:txBody>
        </p:sp>
        <p:sp>
          <p:nvSpPr>
            <p:cNvPr id="5" name="图形"/>
            <p:cNvSpPr/>
            <p:nvPr/>
          </p:nvSpPr>
          <p:spPr>
            <a:xfrm rot="3300000">
              <a:off x="1341" y="1316"/>
              <a:ext cx="793" cy="793"/>
            </a:xfrm>
            <a:prstGeom prst="roundRect">
              <a:avLst/>
            </a:prstGeom>
            <a:solidFill>
              <a:schemeClr val="accent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思源黑体 CN Normal" panose="020B0400000000000000" charset="-122"/>
                <a:ea typeface="思源黑体 CN Normal" panose="020B0400000000000000" charset="-122"/>
                <a:cs typeface="字魂创中黑" panose="00000500000000000000" charset="-122"/>
              </a:endParaRPr>
            </a:p>
          </p:txBody>
        </p:sp>
        <p:sp>
          <p:nvSpPr>
            <p:cNvPr id="23" name="图形"/>
            <p:cNvSpPr txBox="1"/>
            <p:nvPr/>
          </p:nvSpPr>
          <p:spPr>
            <a:xfrm>
              <a:off x="2248" y="1243"/>
              <a:ext cx="9768" cy="75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3200" b="1" dirty="0">
                  <a:latin typeface="Source Han Sans SC"/>
                </a:rPr>
                <a:t>Test 5: </a:t>
              </a:r>
              <a:r>
                <a:rPr lang="en-US" sz="3200" b="1" dirty="0">
                  <a:latin typeface="Source Han Sans SC"/>
                </a:rPr>
                <a:t>Web Registration &amp; Login</a:t>
              </a:r>
              <a:endParaRPr lang="zh-CN" altLang="en-US" sz="3200" b="1" dirty="0">
                <a:latin typeface="Source Han Sans SC"/>
                <a:sym typeface="+mn-ea"/>
              </a:endParaRPr>
            </a:p>
          </p:txBody>
        </p:sp>
        <p:sp>
          <p:nvSpPr>
            <p:cNvPr id="4" name="图形"/>
            <p:cNvSpPr txBox="1"/>
            <p:nvPr/>
          </p:nvSpPr>
          <p:spPr>
            <a:xfrm>
              <a:off x="1251" y="1293"/>
              <a:ext cx="932" cy="72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  <a:latin typeface="Source Han Sans SC"/>
                  <a:ea typeface="Source Han Sans SC"/>
                  <a:cs typeface="字魂创中黑" panose="00000500000000000000" charset="-122"/>
                </a:rPr>
                <a:t> </a:t>
              </a:r>
              <a:r>
                <a:rPr lang="en-US" altLang="zh-CN" sz="2800" dirty="0" smtClean="0">
                  <a:solidFill>
                    <a:schemeClr val="bg1"/>
                  </a:solidFill>
                  <a:latin typeface="Source Han Sans SC"/>
                  <a:ea typeface="Source Han Sans SC"/>
                  <a:cs typeface="字魂创中黑" panose="00000500000000000000" charset="-122"/>
                </a:rPr>
                <a:t>14</a:t>
              </a:r>
              <a:endParaRPr lang="en-US" altLang="zh-CN" sz="2800" dirty="0">
                <a:solidFill>
                  <a:schemeClr val="bg1"/>
                </a:solidFill>
                <a:latin typeface="字魂创粗黑" panose="00000500000000000000" charset="-122"/>
                <a:ea typeface="字魂创粗黑" panose="00000500000000000000" charset="-122"/>
                <a:cs typeface="字魂创中黑" panose="00000500000000000000" charset="-122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216" y="1533311"/>
            <a:ext cx="6692644" cy="44625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291" y="1533310"/>
            <a:ext cx="3612293" cy="446259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2000">
        <p:wheel spokes="2"/>
      </p:transition>
    </mc:Choice>
    <mc:Fallback>
      <p:transition spd="slow" advTm="2000">
        <p:wheel spokes="2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图形"/>
          <p:cNvGrpSpPr/>
          <p:nvPr/>
        </p:nvGrpSpPr>
        <p:grpSpPr>
          <a:xfrm>
            <a:off x="434915" y="504351"/>
            <a:ext cx="10271567" cy="662729"/>
            <a:chOff x="1061" y="1243"/>
            <a:chExt cx="10955" cy="866"/>
          </a:xfrm>
        </p:grpSpPr>
        <p:sp>
          <p:nvSpPr>
            <p:cNvPr id="3" name="图形"/>
            <p:cNvSpPr/>
            <p:nvPr/>
          </p:nvSpPr>
          <p:spPr>
            <a:xfrm rot="3300000">
              <a:off x="1061" y="1276"/>
              <a:ext cx="793" cy="793"/>
            </a:xfrm>
            <a:prstGeom prst="roundRect">
              <a:avLst/>
            </a:prstGeom>
            <a:solidFill>
              <a:schemeClr val="accent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思源黑体 CN Normal" panose="020B0400000000000000" charset="-122"/>
                <a:ea typeface="思源黑体 CN Normal" panose="020B0400000000000000" charset="-122"/>
                <a:cs typeface="字魂创中黑" panose="00000500000000000000" charset="-122"/>
              </a:endParaRPr>
            </a:p>
          </p:txBody>
        </p:sp>
        <p:sp>
          <p:nvSpPr>
            <p:cNvPr id="5" name="图形"/>
            <p:cNvSpPr/>
            <p:nvPr/>
          </p:nvSpPr>
          <p:spPr>
            <a:xfrm rot="3300000">
              <a:off x="1341" y="1316"/>
              <a:ext cx="793" cy="793"/>
            </a:xfrm>
            <a:prstGeom prst="roundRect">
              <a:avLst/>
            </a:prstGeom>
            <a:solidFill>
              <a:schemeClr val="accent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思源黑体 CN Normal" panose="020B0400000000000000" charset="-122"/>
                <a:ea typeface="思源黑体 CN Normal" panose="020B0400000000000000" charset="-122"/>
                <a:cs typeface="字魂创中黑" panose="00000500000000000000" charset="-122"/>
              </a:endParaRPr>
            </a:p>
          </p:txBody>
        </p:sp>
        <p:sp>
          <p:nvSpPr>
            <p:cNvPr id="23" name="图形"/>
            <p:cNvSpPr txBox="1"/>
            <p:nvPr/>
          </p:nvSpPr>
          <p:spPr>
            <a:xfrm>
              <a:off x="2248" y="1243"/>
              <a:ext cx="9768" cy="75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3200" b="1" dirty="0">
                  <a:latin typeface="Source Han Sans SC"/>
                </a:rPr>
                <a:t>Test 6: Web Landing Page</a:t>
              </a:r>
              <a:endParaRPr lang="zh-CN" altLang="en-US" sz="3200" b="1" dirty="0">
                <a:latin typeface="Source Han Sans SC"/>
                <a:sym typeface="+mn-ea"/>
              </a:endParaRPr>
            </a:p>
          </p:txBody>
        </p:sp>
        <p:sp>
          <p:nvSpPr>
            <p:cNvPr id="4" name="图形"/>
            <p:cNvSpPr txBox="1"/>
            <p:nvPr/>
          </p:nvSpPr>
          <p:spPr>
            <a:xfrm>
              <a:off x="1251" y="1293"/>
              <a:ext cx="932" cy="72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  <a:latin typeface="Source Han Sans SC"/>
                  <a:ea typeface="Source Han Sans SC"/>
                  <a:cs typeface="字魂创中黑" panose="00000500000000000000" charset="-122"/>
                </a:rPr>
                <a:t> </a:t>
              </a:r>
              <a:r>
                <a:rPr lang="en-US" altLang="zh-CN" sz="2800" dirty="0" smtClean="0">
                  <a:solidFill>
                    <a:schemeClr val="bg1"/>
                  </a:solidFill>
                  <a:latin typeface="Source Han Sans SC"/>
                  <a:ea typeface="Source Han Sans SC"/>
                  <a:cs typeface="字魂创中黑" panose="00000500000000000000" charset="-122"/>
                </a:rPr>
                <a:t>15</a:t>
              </a:r>
              <a:endParaRPr lang="en-US" altLang="zh-CN" sz="2800" dirty="0">
                <a:solidFill>
                  <a:schemeClr val="bg1"/>
                </a:solidFill>
                <a:latin typeface="字魂创粗黑" panose="00000500000000000000" charset="-122"/>
                <a:ea typeface="字魂创粗黑" panose="00000500000000000000" charset="-122"/>
                <a:cs typeface="字魂创中黑" panose="00000500000000000000" charset="-122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092" y="1294830"/>
            <a:ext cx="8044159" cy="485582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2000">
        <p:wheel spokes="2"/>
      </p:transition>
    </mc:Choice>
    <mc:Fallback>
      <p:transition spd="slow" advTm="2000">
        <p:wheel spokes="2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形"/>
          <p:cNvSpPr txBox="1"/>
          <p:nvPr/>
        </p:nvSpPr>
        <p:spPr>
          <a:xfrm>
            <a:off x="3557423" y="563879"/>
            <a:ext cx="5401310" cy="6137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5400" b="1" spc="-150" dirty="0">
              <a:solidFill>
                <a:srgbClr val="3281F6"/>
              </a:solidFill>
              <a:latin typeface="思源黑体 Medium"/>
              <a:ea typeface="思源黑体 CN Medium" panose="020B0600000000000000" charset="-122"/>
              <a:cs typeface="+mn-ea"/>
              <a:sym typeface="+mn-lt"/>
            </a:endParaRPr>
          </a:p>
        </p:txBody>
      </p:sp>
      <p:pic>
        <p:nvPicPr>
          <p:cNvPr id="3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100" y="1677375"/>
            <a:ext cx="2810340" cy="281034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620" y="1677375"/>
            <a:ext cx="2810340" cy="28103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56957" y="4802802"/>
            <a:ext cx="23589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spc="-150" dirty="0" err="1">
                <a:solidFill>
                  <a:srgbClr val="3281F6"/>
                </a:solidFill>
                <a:latin typeface="思源黑体 Medium"/>
                <a:ea typeface="思源黑体 CN Medium" panose="020B0600000000000000" charset="-122"/>
                <a:cs typeface="+mn-ea"/>
              </a:rPr>
              <a:t>Alaa</a:t>
            </a:r>
            <a:r>
              <a:rPr lang="en-US" sz="2400" b="1" spc="-150" dirty="0">
                <a:solidFill>
                  <a:srgbClr val="3281F6"/>
                </a:solidFill>
                <a:latin typeface="思源黑体 Medium"/>
                <a:ea typeface="思源黑体 CN Medium" panose="020B0600000000000000" charset="-122"/>
                <a:cs typeface="+mn-ea"/>
              </a:rPr>
              <a:t> Dar-</a:t>
            </a:r>
            <a:r>
              <a:rPr lang="en-US" sz="2400" b="1" spc="-150" dirty="0" err="1">
                <a:solidFill>
                  <a:srgbClr val="3281F6"/>
                </a:solidFill>
                <a:latin typeface="思源黑体 Medium"/>
                <a:ea typeface="思源黑体 CN Medium" panose="020B0600000000000000" charset="-122"/>
                <a:cs typeface="+mn-ea"/>
              </a:rPr>
              <a:t>Yaqoub</a:t>
            </a:r>
            <a:endParaRPr lang="en-US" sz="2400" b="1" spc="-150" dirty="0">
              <a:solidFill>
                <a:srgbClr val="3281F6"/>
              </a:solidFill>
              <a:latin typeface="思源黑体 Medium"/>
              <a:ea typeface="思源黑体 CN Medium" panose="020B0600000000000000" charset="-122"/>
              <a:cs typeface="+mn-e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30759" y="4802802"/>
            <a:ext cx="21000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spc="-150" dirty="0" err="1">
                <a:solidFill>
                  <a:srgbClr val="3281F6"/>
                </a:solidFill>
                <a:latin typeface="思源黑体 Medium"/>
                <a:ea typeface="思源黑体 CN Medium" panose="020B0600000000000000" charset="-122"/>
                <a:cs typeface="+mn-ea"/>
              </a:rPr>
              <a:t>Ayham</a:t>
            </a:r>
            <a:r>
              <a:rPr lang="en-US" sz="2400" b="1" spc="-150" dirty="0">
                <a:solidFill>
                  <a:srgbClr val="3281F6"/>
                </a:solidFill>
                <a:latin typeface="思源黑体 Medium"/>
                <a:ea typeface="思源黑体 CN Medium" panose="020B0600000000000000" charset="-122"/>
                <a:cs typeface="+mn-ea"/>
              </a:rPr>
              <a:t> </a:t>
            </a:r>
            <a:r>
              <a:rPr lang="en-US" sz="2400" b="1" spc="-150" dirty="0" err="1">
                <a:solidFill>
                  <a:srgbClr val="3281F6"/>
                </a:solidFill>
                <a:latin typeface="思源黑体 Medium"/>
                <a:ea typeface="思源黑体 CN Medium" panose="020B0600000000000000" charset="-122"/>
                <a:cs typeface="+mn-ea"/>
              </a:rPr>
              <a:t>Jameel</a:t>
            </a:r>
            <a:endParaRPr lang="en-US" sz="2400" b="1" spc="-150" dirty="0">
              <a:solidFill>
                <a:srgbClr val="3281F6"/>
              </a:solidFill>
              <a:latin typeface="思源黑体 Medium"/>
              <a:ea typeface="思源黑体 CN Medium" panose="020B0600000000000000" charset="-122"/>
              <a:cs typeface="+mn-e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45996" y="5302555"/>
            <a:ext cx="12336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spc="-150" dirty="0">
                <a:solidFill>
                  <a:srgbClr val="3281F6"/>
                </a:solidFill>
                <a:latin typeface="思源黑体 Medium"/>
                <a:ea typeface="思源黑体 CN Medium" panose="020B0600000000000000" charset="-122"/>
                <a:cs typeface="+mn-ea"/>
              </a:rPr>
              <a:t>1190935</a:t>
            </a:r>
          </a:p>
        </p:txBody>
      </p:sp>
      <p:sp>
        <p:nvSpPr>
          <p:cNvPr id="8" name="Rectangle 7"/>
          <p:cNvSpPr/>
          <p:nvPr/>
        </p:nvSpPr>
        <p:spPr>
          <a:xfrm>
            <a:off x="3025867" y="5302555"/>
            <a:ext cx="12506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spc="-150" dirty="0">
                <a:solidFill>
                  <a:srgbClr val="3281F6"/>
                </a:solidFill>
                <a:latin typeface="思源黑体 Medium"/>
                <a:ea typeface="思源黑体 CN Medium" panose="020B0600000000000000" charset="-122"/>
                <a:cs typeface="+mn-ea"/>
              </a:rPr>
              <a:t>1202007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250">
        <p:wheel spokes="2"/>
      </p:transition>
    </mc:Choice>
    <mc:Fallback>
      <p:transition spd="slow" advTm="250">
        <p:wheel spokes="2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图形"/>
          <p:cNvGrpSpPr/>
          <p:nvPr/>
        </p:nvGrpSpPr>
        <p:grpSpPr>
          <a:xfrm>
            <a:off x="533527" y="742832"/>
            <a:ext cx="10271567" cy="662729"/>
            <a:chOff x="1061" y="1243"/>
            <a:chExt cx="10955" cy="866"/>
          </a:xfrm>
        </p:grpSpPr>
        <p:sp>
          <p:nvSpPr>
            <p:cNvPr id="3" name="图形"/>
            <p:cNvSpPr/>
            <p:nvPr/>
          </p:nvSpPr>
          <p:spPr>
            <a:xfrm rot="3300000">
              <a:off x="1061" y="1276"/>
              <a:ext cx="793" cy="793"/>
            </a:xfrm>
            <a:prstGeom prst="roundRect">
              <a:avLst/>
            </a:prstGeom>
            <a:solidFill>
              <a:schemeClr val="accent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思源黑体 CN Normal" panose="020B0400000000000000" charset="-122"/>
                <a:ea typeface="思源黑体 CN Normal" panose="020B0400000000000000" charset="-122"/>
                <a:cs typeface="字魂创中黑" panose="00000500000000000000" charset="-122"/>
              </a:endParaRPr>
            </a:p>
          </p:txBody>
        </p:sp>
        <p:sp>
          <p:nvSpPr>
            <p:cNvPr id="5" name="图形"/>
            <p:cNvSpPr/>
            <p:nvPr/>
          </p:nvSpPr>
          <p:spPr>
            <a:xfrm rot="3300000">
              <a:off x="1341" y="1316"/>
              <a:ext cx="793" cy="793"/>
            </a:xfrm>
            <a:prstGeom prst="roundRect">
              <a:avLst/>
            </a:prstGeom>
            <a:solidFill>
              <a:schemeClr val="accent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思源黑体 CN Normal" panose="020B0400000000000000" charset="-122"/>
                <a:ea typeface="思源黑体 CN Normal" panose="020B0400000000000000" charset="-122"/>
                <a:cs typeface="字魂创中黑" panose="00000500000000000000" charset="-122"/>
              </a:endParaRPr>
            </a:p>
          </p:txBody>
        </p:sp>
        <p:sp>
          <p:nvSpPr>
            <p:cNvPr id="23" name="图形"/>
            <p:cNvSpPr txBox="1"/>
            <p:nvPr/>
          </p:nvSpPr>
          <p:spPr>
            <a:xfrm>
              <a:off x="2248" y="1243"/>
              <a:ext cx="9768" cy="75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3200" b="1" dirty="0">
                  <a:latin typeface="Source Han Sans SC"/>
                </a:rPr>
                <a:t>Test 7: Booking a Service on the Web</a:t>
              </a:r>
              <a:endParaRPr lang="zh-CN" altLang="en-US" sz="3200" b="1" dirty="0">
                <a:latin typeface="Source Han Sans SC"/>
                <a:sym typeface="+mn-ea"/>
              </a:endParaRPr>
            </a:p>
          </p:txBody>
        </p:sp>
        <p:sp>
          <p:nvSpPr>
            <p:cNvPr id="4" name="图形"/>
            <p:cNvSpPr txBox="1"/>
            <p:nvPr/>
          </p:nvSpPr>
          <p:spPr>
            <a:xfrm>
              <a:off x="1251" y="1293"/>
              <a:ext cx="932" cy="72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  <a:latin typeface="Source Han Sans SC"/>
                  <a:ea typeface="Source Han Sans SC"/>
                  <a:cs typeface="字魂创中黑" panose="00000500000000000000" charset="-122"/>
                </a:rPr>
                <a:t> </a:t>
              </a:r>
              <a:r>
                <a:rPr lang="en-US" altLang="zh-CN" sz="2800" dirty="0" smtClean="0">
                  <a:solidFill>
                    <a:schemeClr val="bg1"/>
                  </a:solidFill>
                  <a:latin typeface="Source Han Sans SC"/>
                  <a:ea typeface="Source Han Sans SC"/>
                  <a:cs typeface="字魂创中黑" panose="00000500000000000000" charset="-122"/>
                </a:rPr>
                <a:t>16</a:t>
              </a:r>
              <a:endParaRPr lang="en-US" altLang="zh-CN" sz="2800" dirty="0">
                <a:solidFill>
                  <a:schemeClr val="bg1"/>
                </a:solidFill>
                <a:latin typeface="字魂创粗黑" panose="00000500000000000000" charset="-122"/>
                <a:ea typeface="字魂创粗黑" panose="00000500000000000000" charset="-122"/>
                <a:cs typeface="字魂创中黑" panose="00000500000000000000" charset="-122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076" y="1533311"/>
            <a:ext cx="4912242" cy="45425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336" y="1474363"/>
            <a:ext cx="5438150" cy="460151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2000">
        <p:wheel spokes="2"/>
      </p:transition>
    </mc:Choice>
    <mc:Fallback>
      <p:transition spd="slow" advTm="2000">
        <p:wheel spokes="2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图形"/>
          <p:cNvGrpSpPr/>
          <p:nvPr/>
        </p:nvGrpSpPr>
        <p:grpSpPr>
          <a:xfrm>
            <a:off x="516110" y="438032"/>
            <a:ext cx="10271567" cy="662729"/>
            <a:chOff x="1061" y="1243"/>
            <a:chExt cx="10955" cy="866"/>
          </a:xfrm>
        </p:grpSpPr>
        <p:sp>
          <p:nvSpPr>
            <p:cNvPr id="3" name="图形"/>
            <p:cNvSpPr/>
            <p:nvPr/>
          </p:nvSpPr>
          <p:spPr>
            <a:xfrm rot="3300000">
              <a:off x="1061" y="1276"/>
              <a:ext cx="793" cy="793"/>
            </a:xfrm>
            <a:prstGeom prst="roundRect">
              <a:avLst/>
            </a:prstGeom>
            <a:solidFill>
              <a:schemeClr val="accent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思源黑体 CN Normal" panose="020B0400000000000000" charset="-122"/>
                <a:ea typeface="思源黑体 CN Normal" panose="020B0400000000000000" charset="-122"/>
                <a:cs typeface="字魂创中黑" panose="00000500000000000000" charset="-122"/>
              </a:endParaRPr>
            </a:p>
          </p:txBody>
        </p:sp>
        <p:sp>
          <p:nvSpPr>
            <p:cNvPr id="5" name="图形"/>
            <p:cNvSpPr/>
            <p:nvPr/>
          </p:nvSpPr>
          <p:spPr>
            <a:xfrm rot="3300000">
              <a:off x="1341" y="1316"/>
              <a:ext cx="793" cy="793"/>
            </a:xfrm>
            <a:prstGeom prst="roundRect">
              <a:avLst/>
            </a:prstGeom>
            <a:solidFill>
              <a:schemeClr val="accent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思源黑体 CN Normal" panose="020B0400000000000000" charset="-122"/>
                <a:ea typeface="思源黑体 CN Normal" panose="020B0400000000000000" charset="-122"/>
                <a:cs typeface="字魂创中黑" panose="00000500000000000000" charset="-122"/>
              </a:endParaRPr>
            </a:p>
          </p:txBody>
        </p:sp>
        <p:sp>
          <p:nvSpPr>
            <p:cNvPr id="23" name="图形"/>
            <p:cNvSpPr txBox="1"/>
            <p:nvPr/>
          </p:nvSpPr>
          <p:spPr>
            <a:xfrm>
              <a:off x="2248" y="1243"/>
              <a:ext cx="9768" cy="75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3200" b="1" dirty="0">
                  <a:latin typeface="Source Han Sans SC"/>
                </a:rPr>
                <a:t>Test 8: Service Management Panel</a:t>
              </a:r>
              <a:endParaRPr lang="zh-CN" altLang="en-US" sz="3200" b="1" dirty="0">
                <a:latin typeface="Source Han Sans SC"/>
                <a:sym typeface="+mn-ea"/>
              </a:endParaRPr>
            </a:p>
          </p:txBody>
        </p:sp>
        <p:sp>
          <p:nvSpPr>
            <p:cNvPr id="4" name="图形"/>
            <p:cNvSpPr txBox="1"/>
            <p:nvPr/>
          </p:nvSpPr>
          <p:spPr>
            <a:xfrm>
              <a:off x="1251" y="1293"/>
              <a:ext cx="932" cy="72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  <a:latin typeface="Source Han Sans SC"/>
                  <a:ea typeface="Source Han Sans SC"/>
                  <a:cs typeface="字魂创中黑" panose="00000500000000000000" charset="-122"/>
                </a:rPr>
                <a:t> </a:t>
              </a:r>
              <a:r>
                <a:rPr lang="en-US" altLang="zh-CN" sz="2800" dirty="0" smtClean="0">
                  <a:solidFill>
                    <a:schemeClr val="bg1"/>
                  </a:solidFill>
                  <a:latin typeface="Source Han Sans SC"/>
                  <a:ea typeface="Source Han Sans SC"/>
                  <a:cs typeface="字魂创中黑" panose="00000500000000000000" charset="-122"/>
                </a:rPr>
                <a:t>17</a:t>
              </a:r>
              <a:endParaRPr lang="en-US" altLang="zh-CN" sz="2800" dirty="0">
                <a:solidFill>
                  <a:schemeClr val="bg1"/>
                </a:solidFill>
                <a:latin typeface="字魂创粗黑" panose="00000500000000000000" charset="-122"/>
                <a:ea typeface="字魂创粗黑" panose="00000500000000000000" charset="-122"/>
                <a:cs typeface="字魂创中黑" panose="00000500000000000000" charset="-122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01" y="1331007"/>
            <a:ext cx="5513103" cy="47763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738" y="1331007"/>
            <a:ext cx="5527555" cy="477635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2000">
        <p:wheel spokes="2"/>
      </p:transition>
    </mc:Choice>
    <mc:Fallback>
      <p:transition spd="slow" advTm="2000">
        <p:wheel spokes="2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图形"/>
          <p:cNvGrpSpPr/>
          <p:nvPr/>
        </p:nvGrpSpPr>
        <p:grpSpPr>
          <a:xfrm>
            <a:off x="307104" y="368363"/>
            <a:ext cx="10639112" cy="711707"/>
            <a:chOff x="1061" y="1243"/>
            <a:chExt cx="11347" cy="930"/>
          </a:xfrm>
        </p:grpSpPr>
        <p:sp>
          <p:nvSpPr>
            <p:cNvPr id="3" name="图形"/>
            <p:cNvSpPr/>
            <p:nvPr/>
          </p:nvSpPr>
          <p:spPr>
            <a:xfrm rot="3300000">
              <a:off x="1061" y="1276"/>
              <a:ext cx="793" cy="793"/>
            </a:xfrm>
            <a:prstGeom prst="roundRect">
              <a:avLst/>
            </a:prstGeom>
            <a:solidFill>
              <a:schemeClr val="accent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思源黑体 CN Normal" panose="020B0400000000000000" charset="-122"/>
                <a:ea typeface="思源黑体 CN Normal" panose="020B0400000000000000" charset="-122"/>
                <a:cs typeface="字魂创中黑" panose="00000500000000000000" charset="-122"/>
              </a:endParaRPr>
            </a:p>
          </p:txBody>
        </p:sp>
        <p:sp>
          <p:nvSpPr>
            <p:cNvPr id="5" name="图形"/>
            <p:cNvSpPr/>
            <p:nvPr/>
          </p:nvSpPr>
          <p:spPr>
            <a:xfrm rot="3300000">
              <a:off x="1341" y="1316"/>
              <a:ext cx="793" cy="793"/>
            </a:xfrm>
            <a:prstGeom prst="roundRect">
              <a:avLst/>
            </a:prstGeom>
            <a:solidFill>
              <a:schemeClr val="accent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思源黑体 CN Normal" panose="020B0400000000000000" charset="-122"/>
                <a:ea typeface="思源黑体 CN Normal" panose="020B0400000000000000" charset="-122"/>
                <a:cs typeface="字魂创中黑" panose="00000500000000000000" charset="-122"/>
              </a:endParaRPr>
            </a:p>
          </p:txBody>
        </p:sp>
        <p:sp>
          <p:nvSpPr>
            <p:cNvPr id="23" name="图形"/>
            <p:cNvSpPr txBox="1"/>
            <p:nvPr/>
          </p:nvSpPr>
          <p:spPr>
            <a:xfrm>
              <a:off x="2248" y="1243"/>
              <a:ext cx="10160" cy="9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2500" b="1" dirty="0">
                  <a:latin typeface="Source Han Sans SC"/>
                </a:rPr>
                <a:t>Test 9: Admin Dashboard – Appointment &amp; Service Tracking</a:t>
              </a:r>
              <a:endParaRPr lang="zh-CN" altLang="en-US" sz="2500" b="1" dirty="0">
                <a:latin typeface="Source Han Sans SC"/>
                <a:sym typeface="+mn-ea"/>
              </a:endParaRPr>
            </a:p>
          </p:txBody>
        </p:sp>
        <p:sp>
          <p:nvSpPr>
            <p:cNvPr id="4" name="图形"/>
            <p:cNvSpPr txBox="1"/>
            <p:nvPr/>
          </p:nvSpPr>
          <p:spPr>
            <a:xfrm>
              <a:off x="1251" y="1293"/>
              <a:ext cx="932" cy="72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  <a:latin typeface="Source Han Sans SC"/>
                  <a:ea typeface="Source Han Sans SC"/>
                  <a:cs typeface="字魂创中黑" panose="00000500000000000000" charset="-122"/>
                </a:rPr>
                <a:t> </a:t>
              </a:r>
              <a:r>
                <a:rPr lang="en-US" altLang="zh-CN" sz="2800" dirty="0" smtClean="0">
                  <a:solidFill>
                    <a:schemeClr val="bg1"/>
                  </a:solidFill>
                  <a:latin typeface="Source Han Sans SC"/>
                  <a:ea typeface="Source Han Sans SC"/>
                  <a:cs typeface="字魂创中黑" panose="00000500000000000000" charset="-122"/>
                </a:rPr>
                <a:t>18</a:t>
              </a:r>
              <a:endParaRPr lang="en-US" altLang="zh-CN" sz="2800" dirty="0">
                <a:solidFill>
                  <a:schemeClr val="bg1"/>
                </a:solidFill>
                <a:latin typeface="字魂创粗黑" panose="00000500000000000000" charset="-122"/>
                <a:ea typeface="字魂创粗黑" panose="00000500000000000000" charset="-122"/>
                <a:cs typeface="字魂创中黑" panose="00000500000000000000" charset="-122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54" y="1374549"/>
            <a:ext cx="5186562" cy="47949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727" y="1249155"/>
            <a:ext cx="4913947" cy="492038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2000">
        <p:wheel spokes="2"/>
      </p:transition>
    </mc:Choice>
    <mc:Fallback>
      <p:transition spd="slow" advTm="2000">
        <p:wheel spokes="2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图形"/>
          <p:cNvGrpSpPr/>
          <p:nvPr/>
        </p:nvGrpSpPr>
        <p:grpSpPr>
          <a:xfrm>
            <a:off x="533527" y="742832"/>
            <a:ext cx="10271567" cy="662729"/>
            <a:chOff x="1061" y="1243"/>
            <a:chExt cx="10955" cy="866"/>
          </a:xfrm>
        </p:grpSpPr>
        <p:sp>
          <p:nvSpPr>
            <p:cNvPr id="3" name="图形"/>
            <p:cNvSpPr/>
            <p:nvPr/>
          </p:nvSpPr>
          <p:spPr>
            <a:xfrm rot="3300000">
              <a:off x="1061" y="1276"/>
              <a:ext cx="793" cy="793"/>
            </a:xfrm>
            <a:prstGeom prst="roundRect">
              <a:avLst/>
            </a:prstGeom>
            <a:solidFill>
              <a:schemeClr val="accent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思源黑体 CN Normal" panose="020B0400000000000000" charset="-122"/>
                <a:ea typeface="思源黑体 CN Normal" panose="020B0400000000000000" charset="-122"/>
                <a:cs typeface="字魂创中黑" panose="00000500000000000000" charset="-122"/>
              </a:endParaRPr>
            </a:p>
          </p:txBody>
        </p:sp>
        <p:sp>
          <p:nvSpPr>
            <p:cNvPr id="5" name="图形"/>
            <p:cNvSpPr/>
            <p:nvPr/>
          </p:nvSpPr>
          <p:spPr>
            <a:xfrm rot="3300000">
              <a:off x="1341" y="1316"/>
              <a:ext cx="793" cy="793"/>
            </a:xfrm>
            <a:prstGeom prst="roundRect">
              <a:avLst/>
            </a:prstGeom>
            <a:solidFill>
              <a:schemeClr val="accent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思源黑体 CN Normal" panose="020B0400000000000000" charset="-122"/>
                <a:ea typeface="思源黑体 CN Normal" panose="020B0400000000000000" charset="-122"/>
                <a:cs typeface="字魂创中黑" panose="00000500000000000000" charset="-122"/>
              </a:endParaRPr>
            </a:p>
          </p:txBody>
        </p:sp>
        <p:sp>
          <p:nvSpPr>
            <p:cNvPr id="23" name="图形"/>
            <p:cNvSpPr txBox="1"/>
            <p:nvPr/>
          </p:nvSpPr>
          <p:spPr>
            <a:xfrm>
              <a:off x="2248" y="1243"/>
              <a:ext cx="9768" cy="75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4000" dirty="0">
                  <a:latin typeface="Source Han Sans SC"/>
                </a:rPr>
                <a:t>UX Survey Result – Booking Process</a:t>
              </a:r>
              <a:endParaRPr lang="zh-CN" altLang="en-US" sz="4000" dirty="0">
                <a:latin typeface="Source Han Sans SC"/>
                <a:sym typeface="+mn-ea"/>
              </a:endParaRPr>
            </a:p>
          </p:txBody>
        </p:sp>
        <p:sp>
          <p:nvSpPr>
            <p:cNvPr id="4" name="图形"/>
            <p:cNvSpPr txBox="1"/>
            <p:nvPr/>
          </p:nvSpPr>
          <p:spPr>
            <a:xfrm>
              <a:off x="1251" y="1293"/>
              <a:ext cx="932" cy="72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  <a:latin typeface="Source Han Sans SC"/>
                  <a:ea typeface="Source Han Sans SC"/>
                  <a:cs typeface="字魂创中黑" panose="00000500000000000000" charset="-122"/>
                </a:rPr>
                <a:t> </a:t>
              </a:r>
              <a:r>
                <a:rPr lang="en-US" altLang="zh-CN" sz="2800" dirty="0" smtClean="0">
                  <a:solidFill>
                    <a:schemeClr val="bg1"/>
                  </a:solidFill>
                  <a:latin typeface="Source Han Sans SC"/>
                  <a:ea typeface="Source Han Sans SC"/>
                  <a:cs typeface="字魂创中黑" panose="00000500000000000000" charset="-122"/>
                </a:rPr>
                <a:t>19</a:t>
              </a:r>
              <a:endParaRPr lang="en-US" altLang="zh-CN" sz="2800" dirty="0">
                <a:solidFill>
                  <a:schemeClr val="bg1"/>
                </a:solidFill>
                <a:latin typeface="字魂创粗黑" panose="00000500000000000000" charset="-122"/>
                <a:ea typeface="字魂创粗黑" panose="00000500000000000000" charset="-122"/>
                <a:cs typeface="字魂创中黑" panose="00000500000000000000" charset="-122"/>
              </a:endParaRPr>
            </a:p>
          </p:txBody>
        </p:sp>
      </p:grpSp>
      <p:pic>
        <p:nvPicPr>
          <p:cNvPr id="2" name="Picture 1" descr="WhatsApp Image 2025-07-11 at 11.15.40 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723" y="1641612"/>
            <a:ext cx="7527471" cy="424116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6718" y="1846286"/>
            <a:ext cx="3500848" cy="2632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Source Han Sans SC"/>
              </a:rPr>
              <a:t>The booking process was rated highly by users.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Source Han Sans SC"/>
              </a:rPr>
              <a:t>68%</a:t>
            </a:r>
            <a:r>
              <a:rPr lang="en-US" sz="1600" dirty="0">
                <a:latin typeface="Source Han Sans SC"/>
              </a:rPr>
              <a:t> rated it </a:t>
            </a:r>
            <a:r>
              <a:rPr lang="en-US" sz="1600" b="1" dirty="0">
                <a:latin typeface="Source Han Sans SC"/>
              </a:rPr>
              <a:t>5 – Excellent</a:t>
            </a:r>
            <a:endParaRPr lang="en-US" sz="1600" dirty="0">
              <a:latin typeface="Source Han Sans SC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Source Han Sans SC"/>
              </a:rPr>
              <a:t>32%</a:t>
            </a:r>
            <a:r>
              <a:rPr lang="en-US" sz="1600" dirty="0">
                <a:latin typeface="Source Han Sans SC"/>
              </a:rPr>
              <a:t> rated it </a:t>
            </a:r>
            <a:r>
              <a:rPr lang="en-US" sz="1600" b="1" dirty="0">
                <a:latin typeface="Source Han Sans SC"/>
              </a:rPr>
              <a:t>4 – Very Good</a:t>
            </a:r>
            <a:endParaRPr lang="en-US" sz="1600" dirty="0">
              <a:latin typeface="Source Han Sans SC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Source Han Sans SC"/>
              </a:rPr>
              <a:t>0%</a:t>
            </a:r>
            <a:r>
              <a:rPr lang="en-US" sz="1600" dirty="0">
                <a:latin typeface="Source Han Sans SC"/>
              </a:rPr>
              <a:t> gave a rating below 4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Source Han Sans SC"/>
              </a:rPr>
              <a:t>Indicates clear, simple, and user-friendly steps.</a:t>
            </a:r>
            <a:endParaRPr lang="en-US" sz="1600" dirty="0">
              <a:latin typeface="Source Han Sans SC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2000">
        <p:wheel spokes="2"/>
      </p:transition>
    </mc:Choice>
    <mc:Fallback>
      <p:transition spd="slow" advTm="2000">
        <p:wheel spokes="2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图形"/>
          <p:cNvGrpSpPr/>
          <p:nvPr/>
        </p:nvGrpSpPr>
        <p:grpSpPr>
          <a:xfrm>
            <a:off x="533527" y="742832"/>
            <a:ext cx="10271567" cy="662729"/>
            <a:chOff x="1061" y="1243"/>
            <a:chExt cx="10955" cy="866"/>
          </a:xfrm>
        </p:grpSpPr>
        <p:sp>
          <p:nvSpPr>
            <p:cNvPr id="3" name="图形"/>
            <p:cNvSpPr/>
            <p:nvPr/>
          </p:nvSpPr>
          <p:spPr>
            <a:xfrm rot="3300000">
              <a:off x="1061" y="1276"/>
              <a:ext cx="793" cy="793"/>
            </a:xfrm>
            <a:prstGeom prst="roundRect">
              <a:avLst/>
            </a:prstGeom>
            <a:solidFill>
              <a:schemeClr val="accent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思源黑体 CN Normal" panose="020B0400000000000000" charset="-122"/>
                <a:ea typeface="思源黑体 CN Normal" panose="020B0400000000000000" charset="-122"/>
                <a:cs typeface="字魂创中黑" panose="00000500000000000000" charset="-122"/>
              </a:endParaRPr>
            </a:p>
          </p:txBody>
        </p:sp>
        <p:sp>
          <p:nvSpPr>
            <p:cNvPr id="5" name="图形"/>
            <p:cNvSpPr/>
            <p:nvPr/>
          </p:nvSpPr>
          <p:spPr>
            <a:xfrm rot="3300000">
              <a:off x="1341" y="1316"/>
              <a:ext cx="793" cy="793"/>
            </a:xfrm>
            <a:prstGeom prst="roundRect">
              <a:avLst/>
            </a:prstGeom>
            <a:solidFill>
              <a:schemeClr val="accent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思源黑体 CN Normal" panose="020B0400000000000000" charset="-122"/>
                <a:ea typeface="思源黑体 CN Normal" panose="020B0400000000000000" charset="-122"/>
                <a:cs typeface="字魂创中黑" panose="00000500000000000000" charset="-122"/>
              </a:endParaRPr>
            </a:p>
          </p:txBody>
        </p:sp>
        <p:sp>
          <p:nvSpPr>
            <p:cNvPr id="23" name="图形"/>
            <p:cNvSpPr txBox="1"/>
            <p:nvPr/>
          </p:nvSpPr>
          <p:spPr>
            <a:xfrm>
              <a:off x="2248" y="1243"/>
              <a:ext cx="9768" cy="75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4000" dirty="0">
                  <a:latin typeface="Source Han Sans SC"/>
                </a:rPr>
                <a:t>Future Work</a:t>
              </a:r>
              <a:endParaRPr lang="zh-CN" altLang="en-US" sz="3800" dirty="0">
                <a:latin typeface="Source Han Sans SC"/>
                <a:sym typeface="+mn-ea"/>
              </a:endParaRPr>
            </a:p>
          </p:txBody>
        </p:sp>
        <p:sp>
          <p:nvSpPr>
            <p:cNvPr id="4" name="图形"/>
            <p:cNvSpPr txBox="1"/>
            <p:nvPr/>
          </p:nvSpPr>
          <p:spPr>
            <a:xfrm>
              <a:off x="1251" y="1293"/>
              <a:ext cx="932" cy="72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  <a:latin typeface="Source Han Sans SC"/>
                  <a:ea typeface="Source Han Sans SC"/>
                  <a:cs typeface="字魂创中黑" panose="00000500000000000000" charset="-122"/>
                </a:rPr>
                <a:t> </a:t>
              </a:r>
              <a:r>
                <a:rPr lang="en-US" altLang="zh-CN" sz="2800" dirty="0" smtClean="0">
                  <a:solidFill>
                    <a:schemeClr val="bg1"/>
                  </a:solidFill>
                  <a:latin typeface="Source Han Sans SC"/>
                  <a:ea typeface="Source Han Sans SC"/>
                  <a:cs typeface="字魂创中黑" panose="00000500000000000000" charset="-122"/>
                </a:rPr>
                <a:t>20</a:t>
              </a:r>
              <a:endParaRPr lang="en-US" altLang="zh-CN" sz="2800" dirty="0">
                <a:solidFill>
                  <a:schemeClr val="bg1"/>
                </a:solidFill>
                <a:latin typeface="字魂创粗黑" panose="00000500000000000000" charset="-122"/>
                <a:ea typeface="字魂创粗黑" panose="00000500000000000000" charset="-122"/>
                <a:cs typeface="字魂创中黑" panose="00000500000000000000" charset="-122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531650" y="1461375"/>
            <a:ext cx="6723590" cy="4409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latin typeface="Source Han Sans SC"/>
              </a:rPr>
              <a:t>AI Integration</a:t>
            </a:r>
            <a:r>
              <a:rPr lang="en-US" sz="2400" dirty="0">
                <a:latin typeface="Source Han Sans SC"/>
              </a:rPr>
              <a:t> – Smart issue detection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latin typeface="Source Han Sans SC"/>
              </a:rPr>
              <a:t>Online Payments</a:t>
            </a:r>
            <a:r>
              <a:rPr lang="en-US" sz="2400" dirty="0">
                <a:latin typeface="Source Han Sans SC"/>
              </a:rPr>
              <a:t> – Pay directly in-app</a:t>
            </a:r>
          </a:p>
          <a:p>
            <a:pPr>
              <a:lnSpc>
                <a:spcPct val="200000"/>
              </a:lnSpc>
            </a:pPr>
            <a:r>
              <a:rPr lang="en-US" sz="2400" b="1" dirty="0" err="1">
                <a:latin typeface="Source Han Sans SC"/>
              </a:rPr>
              <a:t>Chatbot</a:t>
            </a:r>
            <a:r>
              <a:rPr lang="en-US" sz="2400" b="1" dirty="0">
                <a:latin typeface="Source Han Sans SC"/>
              </a:rPr>
              <a:t> Assistant</a:t>
            </a:r>
            <a:r>
              <a:rPr lang="en-US" sz="2400" dirty="0">
                <a:latin typeface="Source Han Sans SC"/>
              </a:rPr>
              <a:t> – Help users book services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latin typeface="Source Han Sans SC"/>
              </a:rPr>
              <a:t>Analytics</a:t>
            </a:r>
            <a:r>
              <a:rPr lang="en-US" sz="2400" dirty="0">
                <a:latin typeface="Source Han Sans SC"/>
              </a:rPr>
              <a:t> – Insights for workshops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latin typeface="Source Han Sans SC"/>
              </a:rPr>
              <a:t>Multi-language Support</a:t>
            </a:r>
            <a:r>
              <a:rPr lang="en-US" sz="2400" dirty="0">
                <a:latin typeface="Source Han Sans SC"/>
              </a:rPr>
              <a:t> – Reach more users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latin typeface="Source Han Sans SC"/>
              </a:rPr>
              <a:t>Service Reviews</a:t>
            </a:r>
            <a:r>
              <a:rPr lang="en-US" sz="2400" dirty="0">
                <a:latin typeface="Source Han Sans SC"/>
              </a:rPr>
              <a:t> – Rate and improve services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840" y="640336"/>
            <a:ext cx="4369144" cy="56105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2000">
        <p:wheel spokes="2"/>
      </p:transition>
    </mc:Choice>
    <mc:Fallback>
      <p:transition spd="slow" advTm="2000">
        <p:wheel spokes="2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图形"/>
          <p:cNvGrpSpPr/>
          <p:nvPr/>
        </p:nvGrpSpPr>
        <p:grpSpPr>
          <a:xfrm>
            <a:off x="73025" y="147955"/>
            <a:ext cx="12082780" cy="6398260"/>
            <a:chOff x="115" y="233"/>
            <a:chExt cx="19028" cy="10076"/>
          </a:xfrm>
        </p:grpSpPr>
        <p:sp>
          <p:nvSpPr>
            <p:cNvPr id="14" name="图形"/>
            <p:cNvSpPr/>
            <p:nvPr/>
          </p:nvSpPr>
          <p:spPr>
            <a:xfrm rot="156143">
              <a:off x="1053" y="663"/>
              <a:ext cx="18090" cy="9646"/>
            </a:xfrm>
            <a:prstGeom prst="roundRect">
              <a:avLst>
                <a:gd name="adj" fmla="val 5724"/>
              </a:avLst>
            </a:prstGeom>
            <a:solidFill>
              <a:srgbClr val="3281F6"/>
            </a:solidFill>
            <a:ln>
              <a:noFill/>
            </a:ln>
            <a:effectLst>
              <a:outerShdw blurRad="279400" dist="38100" dir="5400000" algn="t" rotWithShape="0">
                <a:schemeClr val="accent2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创中黑"/>
                <a:ea typeface="字魂创中黑"/>
                <a:cs typeface="字魂创中黑" panose="00000500000000000000" charset="-122"/>
              </a:endParaRPr>
            </a:p>
          </p:txBody>
        </p:sp>
        <p:sp>
          <p:nvSpPr>
            <p:cNvPr id="27" name="图形"/>
            <p:cNvSpPr/>
            <p:nvPr/>
          </p:nvSpPr>
          <p:spPr>
            <a:xfrm rot="156144">
              <a:off x="115" y="233"/>
              <a:ext cx="18090" cy="9646"/>
            </a:xfrm>
            <a:prstGeom prst="roundRect">
              <a:avLst>
                <a:gd name="adj" fmla="val 5724"/>
              </a:avLst>
            </a:prstGeom>
            <a:solidFill>
              <a:srgbClr val="3281F6"/>
            </a:solidFill>
            <a:ln>
              <a:noFill/>
            </a:ln>
            <a:effectLst>
              <a:outerShdw blurRad="279400" dist="38100" dir="5400000" algn="t" rotWithShape="0">
                <a:schemeClr val="accent2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创中黑"/>
                <a:ea typeface="字魂创中黑"/>
                <a:cs typeface="字魂创中黑" panose="00000500000000000000" charset="-122"/>
              </a:endParaRPr>
            </a:p>
          </p:txBody>
        </p:sp>
        <p:sp>
          <p:nvSpPr>
            <p:cNvPr id="26" name="图形"/>
            <p:cNvSpPr/>
            <p:nvPr/>
          </p:nvSpPr>
          <p:spPr>
            <a:xfrm>
              <a:off x="507" y="529"/>
              <a:ext cx="18090" cy="9646"/>
            </a:xfrm>
            <a:prstGeom prst="roundRect">
              <a:avLst>
                <a:gd name="adj" fmla="val 5724"/>
              </a:avLst>
            </a:prstGeom>
            <a:solidFill>
              <a:schemeClr val="bg1"/>
            </a:solidFill>
            <a:ln>
              <a:noFill/>
            </a:ln>
            <a:effectLst>
              <a:outerShdw blurRad="203200" dist="38100" dir="5400000" algn="t" rotWithShape="0">
                <a:schemeClr val="accent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创中黑"/>
                <a:ea typeface="字魂创中黑"/>
                <a:cs typeface="字魂创中黑" panose="00000500000000000000" charset="-122"/>
              </a:endParaRPr>
            </a:p>
          </p:txBody>
        </p:sp>
        <p:sp>
          <p:nvSpPr>
            <p:cNvPr id="31" name="图形"/>
            <p:cNvSpPr/>
            <p:nvPr/>
          </p:nvSpPr>
          <p:spPr>
            <a:xfrm>
              <a:off x="1784" y="2996"/>
              <a:ext cx="556" cy="556"/>
            </a:xfrm>
            <a:prstGeom prst="ellipse">
              <a:avLst/>
            </a:prstGeom>
            <a:solidFill>
              <a:srgbClr val="BCD7FC"/>
            </a:solidFill>
            <a:ln>
              <a:noFill/>
            </a:ln>
            <a:effectLst>
              <a:outerShdw blurRad="50800" dist="38100" dir="7800000" sx="116000" sy="116000" algn="t" rotWithShape="0">
                <a:srgbClr val="2BB76E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创中黑"/>
                <a:ea typeface="字魂创中黑"/>
                <a:cs typeface="字魂创中黑" panose="00000500000000000000" charset="-122"/>
              </a:endParaRPr>
            </a:p>
          </p:txBody>
        </p:sp>
        <p:sp>
          <p:nvSpPr>
            <p:cNvPr id="192" name="图形"/>
            <p:cNvSpPr txBox="1"/>
            <p:nvPr/>
          </p:nvSpPr>
          <p:spPr>
            <a:xfrm>
              <a:off x="10091" y="8814"/>
              <a:ext cx="8506" cy="120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l"/>
              <a:r>
                <a:rPr lang="en-US" altLang="en-US" sz="4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Medium"/>
                  <a:ea typeface="思源黑体 CN Medium" panose="020B0600000000000000" charset="-122"/>
                  <a:cs typeface="+mn-ea"/>
                  <a:sym typeface="+mn-lt"/>
                </a:rPr>
                <a:t>Thank you for</a:t>
              </a:r>
              <a:endParaRPr lang="zh-CN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endParaRPr>
            </a:p>
          </p:txBody>
        </p:sp>
        <p:sp>
          <p:nvSpPr>
            <p:cNvPr id="7" name="图形"/>
            <p:cNvSpPr txBox="1"/>
            <p:nvPr/>
          </p:nvSpPr>
          <p:spPr>
            <a:xfrm>
              <a:off x="1844" y="5450"/>
              <a:ext cx="8446" cy="1234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l">
                <a:lnSpc>
                  <a:spcPct val="150000"/>
                </a:lnSpc>
              </a:pPr>
              <a:endParaRPr lang="en-US" altLang="zh-CN" sz="10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字魂创中黑" panose="00000500000000000000" charset="-122"/>
              </a:endParaRPr>
            </a:p>
          </p:txBody>
        </p:sp>
        <p:pic>
          <p:nvPicPr>
            <p:cNvPr id="8" name="图形" descr="预览图_千图网_编号3629866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46" y="1451"/>
              <a:ext cx="8071" cy="8071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 flipH="1">
              <a:off x="10214" y="2996"/>
              <a:ext cx="1856" cy="653"/>
              <a:chOff x="10139" y="246"/>
              <a:chExt cx="1856" cy="653"/>
            </a:xfrm>
          </p:grpSpPr>
          <p:sp>
            <p:nvSpPr>
              <p:cNvPr id="15" name="图形"/>
              <p:cNvSpPr/>
              <p:nvPr/>
            </p:nvSpPr>
            <p:spPr>
              <a:xfrm>
                <a:off x="10139" y="246"/>
                <a:ext cx="1856" cy="653"/>
              </a:xfrm>
              <a:prstGeom prst="wedgeRoundRectCallout">
                <a:avLst>
                  <a:gd name="adj1" fmla="val -31927"/>
                  <a:gd name="adj2" fmla="val 81045"/>
                  <a:gd name="adj3" fmla="val 16667"/>
                </a:avLst>
              </a:prstGeom>
              <a:solidFill>
                <a:srgbClr val="3281F6"/>
              </a:solidFill>
              <a:ln>
                <a:noFill/>
              </a:ln>
              <a:effectLst>
                <a:outerShdw blurRad="50800" dist="38100" dir="5400000" algn="t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创中黑"/>
                  <a:ea typeface="字魂创中黑"/>
                  <a:cs typeface="字魂创中黑" panose="00000500000000000000" charset="-122"/>
                </a:endParaRPr>
              </a:p>
            </p:txBody>
          </p:sp>
          <p:sp>
            <p:nvSpPr>
              <p:cNvPr id="17" name="图形"/>
              <p:cNvSpPr txBox="1"/>
              <p:nvPr/>
            </p:nvSpPr>
            <p:spPr>
              <a:xfrm>
                <a:off x="10369" y="331"/>
                <a:ext cx="1420" cy="315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Normal"/>
                    <a:ea typeface="思源黑体 CN Normal" panose="020B0400000000000000" charset="-122"/>
                    <a:cs typeface="字魂创中黑" panose="00000500000000000000" charset="-122"/>
                  </a:rPr>
                  <a:t>Internship record</a:t>
                </a: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字魂创中黑" panose="00000500000000000000" charset="-122"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6721" y="4093"/>
              <a:ext cx="1314" cy="462"/>
              <a:chOff x="17014" y="4416"/>
              <a:chExt cx="1314" cy="462"/>
            </a:xfrm>
          </p:grpSpPr>
          <p:sp>
            <p:nvSpPr>
              <p:cNvPr id="22" name="图形"/>
              <p:cNvSpPr/>
              <p:nvPr/>
            </p:nvSpPr>
            <p:spPr>
              <a:xfrm>
                <a:off x="17014" y="4416"/>
                <a:ext cx="1314" cy="462"/>
              </a:xfrm>
              <a:prstGeom prst="wedgeRoundRectCallout">
                <a:avLst>
                  <a:gd name="adj1" fmla="val -31927"/>
                  <a:gd name="adj2" fmla="val 81045"/>
                  <a:gd name="adj3" fmla="val 1666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5400000" algn="t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创中黑"/>
                  <a:ea typeface="字魂创中黑"/>
                  <a:cs typeface="字魂创中黑" panose="00000500000000000000" charset="-122"/>
                </a:endParaRPr>
              </a:p>
            </p:txBody>
          </p:sp>
          <p:sp>
            <p:nvSpPr>
              <p:cNvPr id="28" name="图形"/>
              <p:cNvSpPr txBox="1"/>
              <p:nvPr/>
            </p:nvSpPr>
            <p:spPr>
              <a:xfrm>
                <a:off x="17042" y="4436"/>
                <a:ext cx="1238" cy="412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3281F6"/>
                    </a:solidFill>
                    <a:effectLst/>
                    <a:uLnTx/>
                    <a:uFillTx/>
                    <a:latin typeface="思源黑体 Normal"/>
                    <a:ea typeface="思源黑体 CN Normal" panose="020B0400000000000000" charset="-122"/>
                    <a:cs typeface="字魂创中黑" panose="00000500000000000000" charset="-122"/>
                  </a:rPr>
                  <a:t>Statistics</a:t>
                </a: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281F6"/>
                  </a:solidFill>
                  <a:effectLst/>
                  <a:uLnTx/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字魂创中黑" panose="00000500000000000000" charset="-122"/>
                </a:endParaRPr>
              </a:p>
            </p:txBody>
          </p:sp>
        </p:grpSp>
        <p:sp>
          <p:nvSpPr>
            <p:cNvPr id="20" name="图形"/>
            <p:cNvSpPr txBox="1"/>
            <p:nvPr/>
          </p:nvSpPr>
          <p:spPr>
            <a:xfrm>
              <a:off x="10557" y="8845"/>
              <a:ext cx="7180" cy="58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altLang="en-US">
                  <a:solidFill>
                    <a:srgbClr val="3281F6"/>
                  </a:solidFill>
                  <a:latin typeface="思源黑体 Normal"/>
                  <a:ea typeface="思源黑体 CN Normal" panose="020B0400000000000000" charset="-122"/>
                  <a:cs typeface="字魂创中黑" panose="00000500000000000000" charset="-122"/>
                </a:rPr>
                <a:t>STUDENT SOCIAL PRACTICE REPORT</a:t>
              </a:r>
              <a:endParaRPr lang="zh-CN" altLang="en-US">
                <a:solidFill>
                  <a:srgbClr val="3281F6"/>
                </a:solidFill>
                <a:latin typeface="思源黑体 CN Normal" panose="020B0400000000000000" charset="-122"/>
                <a:ea typeface="思源黑体 CN Normal" panose="020B0400000000000000" charset="-122"/>
                <a:cs typeface="字魂创中黑" panose="00000500000000000000" charset="-122"/>
              </a:endParaRPr>
            </a:p>
          </p:txBody>
        </p:sp>
        <p:sp>
          <p:nvSpPr>
            <p:cNvPr id="23" name="图形"/>
            <p:cNvSpPr/>
            <p:nvPr/>
          </p:nvSpPr>
          <p:spPr>
            <a:xfrm>
              <a:off x="1784" y="1505"/>
              <a:ext cx="453" cy="453"/>
            </a:xfrm>
            <a:prstGeom prst="ellipse">
              <a:avLst/>
            </a:prstGeom>
            <a:solidFill>
              <a:srgbClr val="3281F6"/>
            </a:solidFill>
            <a:ln>
              <a:noFill/>
            </a:ln>
            <a:effectLst>
              <a:outerShdw blurRad="50800" dist="38100" dir="7800000" sx="116000" sy="116000" algn="t" rotWithShape="0">
                <a:srgbClr val="2BB76E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创中黑"/>
                <a:ea typeface="字魂创中黑"/>
                <a:cs typeface="字魂创中黑" panose="00000500000000000000" charset="-122"/>
              </a:endParaRPr>
            </a:p>
          </p:txBody>
        </p:sp>
        <p:sp>
          <p:nvSpPr>
            <p:cNvPr id="21" name="图形"/>
            <p:cNvSpPr/>
            <p:nvPr/>
          </p:nvSpPr>
          <p:spPr>
            <a:xfrm>
              <a:off x="2137" y="1492"/>
              <a:ext cx="1957" cy="412"/>
            </a:xfrm>
            <a:prstGeom prst="rect">
              <a:avLst/>
            </a:prstGeom>
          </p:spPr>
          <p:txBody>
            <a:bodyPr wrap="none">
              <a:normAutofit lnSpcReduction="10000"/>
            </a:bodyPr>
            <a:lstStyle/>
            <a:p>
              <a:endParaRPr lang="en-US" altLang="zh-CN" sz="12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字魂创中黑" panose="00000500000000000000" charset="-122"/>
              </a:endParaRPr>
            </a:p>
          </p:txBody>
        </p:sp>
        <p:sp>
          <p:nvSpPr>
            <p:cNvPr id="29" name="图形"/>
            <p:cNvSpPr txBox="1"/>
            <p:nvPr/>
          </p:nvSpPr>
          <p:spPr>
            <a:xfrm>
              <a:off x="1700" y="1583"/>
              <a:ext cx="709" cy="289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endParaRPr lang="en-US" altLang="zh-CN" sz="600" b="1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字魂创中黑" panose="00000500000000000000" charset="-122"/>
              </a:endParaRPr>
            </a:p>
          </p:txBody>
        </p:sp>
      </p:grpSp>
      <p:pic>
        <p:nvPicPr>
          <p:cNvPr id="25" name="Picture 24"/>
          <p:cNvPicPr/>
          <p:nvPr/>
        </p:nvPicPr>
        <p:blipFill>
          <a:blip r:embed="rId4"/>
          <a:stretch>
            <a:fillRect/>
          </a:stretch>
        </p:blipFill>
        <p:spPr>
          <a:xfrm>
            <a:off x="977691" y="783558"/>
            <a:ext cx="608748" cy="61564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9775" y="851717"/>
            <a:ext cx="4972584" cy="349007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7337" y="4058920"/>
            <a:ext cx="5465972" cy="22649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6057" y="334147"/>
            <a:ext cx="5814996" cy="4488769"/>
          </a:xfrm>
          <a:prstGeom prst="rect">
            <a:avLst/>
          </a:prstGeom>
        </p:spPr>
      </p:pic>
      <p:sp>
        <p:nvSpPr>
          <p:cNvPr id="33" name="图形"/>
          <p:cNvSpPr txBox="1"/>
          <p:nvPr/>
        </p:nvSpPr>
        <p:spPr>
          <a:xfrm>
            <a:off x="3513671" y="5019992"/>
            <a:ext cx="4845050" cy="1106805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algn="l"/>
            <a:r>
              <a:rPr lang="en-US" altLang="zh-CN" sz="6600" b="1" spc="-150" dirty="0">
                <a:solidFill>
                  <a:srgbClr val="3281F6"/>
                </a:solidFill>
                <a:latin typeface="思源黑体 Medium"/>
                <a:ea typeface="思源黑体 CN Medium" panose="020B0600000000000000" charset="-122"/>
                <a:cs typeface="+mn-ea"/>
                <a:sym typeface="+mn-lt"/>
              </a:rPr>
              <a:t>THANK YOU</a:t>
            </a:r>
            <a:endParaRPr lang="en-US" altLang="zh-CN" sz="6600" b="1" spc="-150" dirty="0">
              <a:solidFill>
                <a:srgbClr val="3281F6"/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pic>
        <p:nvPicPr>
          <p:cNvPr id="34" name="Picture 33"/>
          <p:cNvPicPr/>
          <p:nvPr/>
        </p:nvPicPr>
        <p:blipFill>
          <a:blip r:embed="rId4"/>
          <a:stretch>
            <a:fillRect/>
          </a:stretch>
        </p:blipFill>
        <p:spPr>
          <a:xfrm>
            <a:off x="10605142" y="727456"/>
            <a:ext cx="608748" cy="61564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705" y="1761460"/>
            <a:ext cx="1358389" cy="95340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2000">
        <p:wheel spokes="2"/>
      </p:transition>
    </mc:Choice>
    <mc:Fallback>
      <p:transition spd="slow" advTm="2000">
        <p:wheel spokes="2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25260" y="-546793"/>
            <a:ext cx="11523980" cy="7125970"/>
            <a:chOff x="449" y="124"/>
            <a:chExt cx="18148" cy="11222"/>
          </a:xfrm>
        </p:grpSpPr>
        <p:sp>
          <p:nvSpPr>
            <p:cNvPr id="23" name="图形"/>
            <p:cNvSpPr/>
            <p:nvPr/>
          </p:nvSpPr>
          <p:spPr>
            <a:xfrm rot="20556144" flipH="1" flipV="1">
              <a:off x="449" y="124"/>
              <a:ext cx="18090" cy="11222"/>
            </a:xfrm>
            <a:prstGeom prst="roundRect">
              <a:avLst>
                <a:gd name="adj" fmla="val 5724"/>
              </a:avLst>
            </a:prstGeom>
            <a:solidFill>
              <a:srgbClr val="3281F6"/>
            </a:solidFill>
            <a:ln>
              <a:noFill/>
            </a:ln>
            <a:effectLst>
              <a:outerShdw blurRad="279400" dist="38100" dir="5400000" algn="t" rotWithShape="0">
                <a:schemeClr val="accent2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创中黑"/>
                <a:ea typeface="字魂创中黑"/>
                <a:cs typeface="字魂创中黑" panose="00000500000000000000" charset="-122"/>
              </a:endParaRPr>
            </a:p>
          </p:txBody>
        </p:sp>
        <p:sp>
          <p:nvSpPr>
            <p:cNvPr id="9" name="图形"/>
            <p:cNvSpPr/>
            <p:nvPr/>
          </p:nvSpPr>
          <p:spPr>
            <a:xfrm>
              <a:off x="507" y="529"/>
              <a:ext cx="18090" cy="9646"/>
            </a:xfrm>
            <a:prstGeom prst="roundRect">
              <a:avLst>
                <a:gd name="adj" fmla="val 572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rgbClr val="3281F6">
                  <a:alpha val="1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创中黑"/>
                <a:ea typeface="字魂创中黑"/>
                <a:cs typeface="字魂创中黑" panose="00000500000000000000" charset="-122"/>
              </a:endParaRPr>
            </a:p>
          </p:txBody>
        </p:sp>
        <p:sp>
          <p:nvSpPr>
            <p:cNvPr id="8" name="图形"/>
            <p:cNvSpPr/>
            <p:nvPr/>
          </p:nvSpPr>
          <p:spPr>
            <a:xfrm>
              <a:off x="2180" y="4261"/>
              <a:ext cx="3501" cy="3700"/>
            </a:xfrm>
            <a:prstGeom prst="rect">
              <a:avLst/>
            </a:prstGeom>
            <a:pattFill prst="wdDnDiag">
              <a:fgClr>
                <a:schemeClr val="bg2">
                  <a:lumMod val="95000"/>
                </a:schemeClr>
              </a:fgClr>
              <a:bgClr>
                <a:schemeClr val="bg1"/>
              </a:bgClr>
            </a:patt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cs typeface="字魂创中黑" panose="00000500000000000000" charset="-122"/>
              </a:endParaRPr>
            </a:p>
          </p:txBody>
        </p:sp>
        <p:sp>
          <p:nvSpPr>
            <p:cNvPr id="2" name="图形"/>
            <p:cNvSpPr/>
            <p:nvPr/>
          </p:nvSpPr>
          <p:spPr>
            <a:xfrm>
              <a:off x="5917" y="4261"/>
              <a:ext cx="3501" cy="3700"/>
            </a:xfrm>
            <a:prstGeom prst="rect">
              <a:avLst/>
            </a:prstGeom>
            <a:pattFill prst="wdDnDiag">
              <a:fgClr>
                <a:schemeClr val="bg2">
                  <a:lumMod val="95000"/>
                </a:schemeClr>
              </a:fgClr>
              <a:bgClr>
                <a:schemeClr val="bg1"/>
              </a:bgClr>
            </a:patt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cs typeface="字魂创中黑" panose="00000500000000000000" charset="-122"/>
              </a:endParaRPr>
            </a:p>
          </p:txBody>
        </p:sp>
        <p:sp>
          <p:nvSpPr>
            <p:cNvPr id="5" name="图形"/>
            <p:cNvSpPr/>
            <p:nvPr/>
          </p:nvSpPr>
          <p:spPr>
            <a:xfrm>
              <a:off x="9744" y="4261"/>
              <a:ext cx="3501" cy="3700"/>
            </a:xfrm>
            <a:prstGeom prst="rect">
              <a:avLst/>
            </a:prstGeom>
            <a:pattFill prst="wdDnDiag">
              <a:fgClr>
                <a:schemeClr val="bg2">
                  <a:lumMod val="95000"/>
                </a:schemeClr>
              </a:fgClr>
              <a:bgClr>
                <a:schemeClr val="bg1"/>
              </a:bgClr>
            </a:patt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cs typeface="字魂创中黑" panose="00000500000000000000" charset="-122"/>
              </a:endParaRPr>
            </a:p>
          </p:txBody>
        </p:sp>
        <p:sp>
          <p:nvSpPr>
            <p:cNvPr id="6" name="图形"/>
            <p:cNvSpPr/>
            <p:nvPr/>
          </p:nvSpPr>
          <p:spPr>
            <a:xfrm>
              <a:off x="13481" y="4261"/>
              <a:ext cx="3501" cy="3700"/>
            </a:xfrm>
            <a:prstGeom prst="rect">
              <a:avLst/>
            </a:prstGeom>
            <a:pattFill prst="wdDnDiag">
              <a:fgClr>
                <a:schemeClr val="bg2">
                  <a:lumMod val="95000"/>
                </a:schemeClr>
              </a:fgClr>
              <a:bgClr>
                <a:schemeClr val="bg1"/>
              </a:bgClr>
            </a:patt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cs typeface="字魂创中黑" panose="00000500000000000000" charset="-122"/>
              </a:endParaRPr>
            </a:p>
          </p:txBody>
        </p:sp>
        <p:cxnSp>
          <p:nvCxnSpPr>
            <p:cNvPr id="10" name="图形"/>
            <p:cNvCxnSpPr/>
            <p:nvPr/>
          </p:nvCxnSpPr>
          <p:spPr>
            <a:xfrm>
              <a:off x="2180" y="4111"/>
              <a:ext cx="3500" cy="0"/>
            </a:xfrm>
            <a:prstGeom prst="line">
              <a:avLst/>
            </a:prstGeom>
            <a:ln w="762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图形"/>
            <p:cNvSpPr txBox="1"/>
            <p:nvPr/>
          </p:nvSpPr>
          <p:spPr>
            <a:xfrm>
              <a:off x="2359" y="4541"/>
              <a:ext cx="1128" cy="1016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r>
                <a:rPr lang="en-US" sz="3600" b="1" dirty="0">
                  <a:solidFill>
                    <a:srgbClr val="3281F6"/>
                  </a:solidFill>
                  <a:cs typeface="字魂创中黑" panose="00000500000000000000" charset="-122"/>
                </a:rPr>
                <a:t>01</a:t>
              </a:r>
              <a:endParaRPr lang="en-GB" sz="3600" b="1" dirty="0">
                <a:solidFill>
                  <a:srgbClr val="3281F6"/>
                </a:solidFill>
                <a:cs typeface="字魂创中黑" panose="00000500000000000000" charset="-122"/>
              </a:endParaRPr>
            </a:p>
          </p:txBody>
        </p:sp>
        <p:sp>
          <p:nvSpPr>
            <p:cNvPr id="13" name="图形"/>
            <p:cNvSpPr txBox="1"/>
            <p:nvPr/>
          </p:nvSpPr>
          <p:spPr>
            <a:xfrm>
              <a:off x="2359" y="5519"/>
              <a:ext cx="3143" cy="4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3200" dirty="0">
                  <a:latin typeface="Source Han Sans SC"/>
                </a:rPr>
                <a:t>Project Overview</a:t>
              </a:r>
              <a:endParaRPr lang="zh-CN" altLang="en-US" sz="3200" dirty="0">
                <a:latin typeface="Source Han Sans SC"/>
                <a:ea typeface="字魂创粗黑" panose="00000500000000000000" charset="-122"/>
                <a:cs typeface="字魂创中黑" panose="00000500000000000000" charset="-122"/>
                <a:sym typeface="+mn-ea"/>
              </a:endParaRPr>
            </a:p>
          </p:txBody>
        </p:sp>
        <p:cxnSp>
          <p:nvCxnSpPr>
            <p:cNvPr id="25" name="图形"/>
            <p:cNvCxnSpPr/>
            <p:nvPr/>
          </p:nvCxnSpPr>
          <p:spPr>
            <a:xfrm>
              <a:off x="9655" y="4111"/>
              <a:ext cx="3500" cy="0"/>
            </a:xfrm>
            <a:prstGeom prst="line">
              <a:avLst/>
            </a:prstGeom>
            <a:ln w="762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图形"/>
            <p:cNvSpPr txBox="1"/>
            <p:nvPr/>
          </p:nvSpPr>
          <p:spPr>
            <a:xfrm>
              <a:off x="9834" y="4541"/>
              <a:ext cx="1128" cy="1016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r>
                <a:rPr lang="en-US" sz="3600" b="1">
                  <a:solidFill>
                    <a:srgbClr val="3281F6"/>
                  </a:solidFill>
                  <a:cs typeface="字魂创中黑" panose="00000500000000000000" charset="-122"/>
                </a:rPr>
                <a:t>03</a:t>
              </a:r>
              <a:endParaRPr lang="en-GB" sz="3600" b="1">
                <a:solidFill>
                  <a:srgbClr val="3281F6"/>
                </a:solidFill>
                <a:cs typeface="字魂创中黑" panose="00000500000000000000" charset="-122"/>
              </a:endParaRPr>
            </a:p>
          </p:txBody>
        </p:sp>
        <p:sp>
          <p:nvSpPr>
            <p:cNvPr id="27" name="图形"/>
            <p:cNvSpPr txBox="1"/>
            <p:nvPr/>
          </p:nvSpPr>
          <p:spPr>
            <a:xfrm>
              <a:off x="9596" y="5519"/>
              <a:ext cx="3456" cy="63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3200" dirty="0" smtClean="0">
                  <a:latin typeface="Source Han Sans SC"/>
                  <a:sym typeface="+mn-ea"/>
                </a:rPr>
                <a:t>Problem &amp; Solution</a:t>
              </a:r>
              <a:endParaRPr lang="zh-CN" altLang="en-US" sz="3200" dirty="0">
                <a:latin typeface="Source Han Sans SC"/>
                <a:sym typeface="+mn-ea"/>
              </a:endParaRPr>
            </a:p>
          </p:txBody>
        </p:sp>
        <p:cxnSp>
          <p:nvCxnSpPr>
            <p:cNvPr id="32" name="图形"/>
            <p:cNvCxnSpPr/>
            <p:nvPr/>
          </p:nvCxnSpPr>
          <p:spPr>
            <a:xfrm>
              <a:off x="13392" y="4111"/>
              <a:ext cx="3500" cy="0"/>
            </a:xfrm>
            <a:prstGeom prst="line">
              <a:avLst/>
            </a:prstGeom>
            <a:ln w="76200">
              <a:solidFill>
                <a:srgbClr val="3281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图形"/>
            <p:cNvSpPr txBox="1"/>
            <p:nvPr/>
          </p:nvSpPr>
          <p:spPr>
            <a:xfrm>
              <a:off x="13571" y="4541"/>
              <a:ext cx="1128" cy="1016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r>
                <a:rPr lang="en-US" sz="3600" b="1">
                  <a:solidFill>
                    <a:srgbClr val="3281F6"/>
                  </a:solidFill>
                  <a:cs typeface="字魂创中黑" panose="00000500000000000000" charset="-122"/>
                </a:rPr>
                <a:t>04</a:t>
              </a:r>
              <a:endParaRPr lang="en-GB" sz="3600" b="1">
                <a:solidFill>
                  <a:srgbClr val="3281F6"/>
                </a:solidFill>
                <a:cs typeface="字魂创中黑" panose="00000500000000000000" charset="-122"/>
              </a:endParaRPr>
            </a:p>
          </p:txBody>
        </p:sp>
        <p:sp>
          <p:nvSpPr>
            <p:cNvPr id="34" name="图形"/>
            <p:cNvSpPr txBox="1"/>
            <p:nvPr/>
          </p:nvSpPr>
          <p:spPr>
            <a:xfrm>
              <a:off x="13749" y="5557"/>
              <a:ext cx="3143" cy="40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3200" dirty="0">
                  <a:latin typeface="Source Han Sans SC"/>
                </a:rPr>
                <a:t>System Features</a:t>
              </a:r>
              <a:endParaRPr lang="zh-CN" altLang="en-US" sz="3200" dirty="0">
                <a:latin typeface="Source Han Sans SC"/>
                <a:sym typeface="+mn-ea"/>
              </a:endParaRPr>
            </a:p>
          </p:txBody>
        </p:sp>
        <p:cxnSp>
          <p:nvCxnSpPr>
            <p:cNvPr id="39" name="图形"/>
            <p:cNvCxnSpPr/>
            <p:nvPr/>
          </p:nvCxnSpPr>
          <p:spPr>
            <a:xfrm>
              <a:off x="5917" y="4111"/>
              <a:ext cx="3500" cy="0"/>
            </a:xfrm>
            <a:prstGeom prst="line">
              <a:avLst/>
            </a:prstGeom>
            <a:ln w="76200">
              <a:solidFill>
                <a:srgbClr val="3281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图形"/>
            <p:cNvSpPr txBox="1"/>
            <p:nvPr/>
          </p:nvSpPr>
          <p:spPr>
            <a:xfrm>
              <a:off x="6096" y="4541"/>
              <a:ext cx="1128" cy="1016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r>
                <a:rPr lang="en-US" sz="3600" b="1">
                  <a:solidFill>
                    <a:srgbClr val="3281F6"/>
                  </a:solidFill>
                  <a:cs typeface="字魂创中黑" panose="00000500000000000000" charset="-122"/>
                </a:rPr>
                <a:t>02</a:t>
              </a:r>
              <a:endParaRPr lang="en-GB" sz="3600" b="1">
                <a:solidFill>
                  <a:srgbClr val="3281F6"/>
                </a:solidFill>
                <a:cs typeface="字魂创中黑" panose="00000500000000000000" charset="-122"/>
              </a:endParaRPr>
            </a:p>
          </p:txBody>
        </p:sp>
        <p:sp>
          <p:nvSpPr>
            <p:cNvPr id="41" name="图形"/>
            <p:cNvSpPr txBox="1"/>
            <p:nvPr/>
          </p:nvSpPr>
          <p:spPr>
            <a:xfrm>
              <a:off x="5998" y="5519"/>
              <a:ext cx="3419" cy="9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3200" dirty="0">
                  <a:latin typeface="Source Han Sans SC"/>
                </a:rPr>
                <a:t>Goals &amp; Objectives</a:t>
              </a:r>
              <a:endParaRPr lang="zh-CN" altLang="en-US" sz="3200" dirty="0">
                <a:latin typeface="Source Han Sans SC"/>
                <a:sym typeface="+mn-ea"/>
              </a:endParaRPr>
            </a:p>
          </p:txBody>
        </p:sp>
        <p:sp>
          <p:nvSpPr>
            <p:cNvPr id="7" name="图形"/>
            <p:cNvSpPr txBox="1"/>
            <p:nvPr/>
          </p:nvSpPr>
          <p:spPr>
            <a:xfrm>
              <a:off x="1861" y="1562"/>
              <a:ext cx="4137" cy="1307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r>
                <a:rPr lang="en-US" altLang="zh-CN" sz="4800" b="1">
                  <a:solidFill>
                    <a:srgbClr val="3281F6"/>
                  </a:solidFill>
                  <a:latin typeface="思源黑体 Medium"/>
                  <a:ea typeface="思源黑体 CN Medium" panose="020B0600000000000000" charset="-122"/>
                  <a:cs typeface="字魂创中黑" panose="00000500000000000000" charset="-122"/>
                </a:rPr>
                <a:t>C</a:t>
              </a:r>
              <a:r>
                <a:rPr lang="en-US" altLang="zh-CN" sz="4400">
                  <a:latin typeface="思源黑体 Medium"/>
                  <a:ea typeface="思源黑体 CN Medium" panose="020B0600000000000000" charset="-122"/>
                  <a:cs typeface="字魂创中黑" panose="00000500000000000000" charset="-122"/>
                </a:rPr>
                <a:t>ontents</a:t>
              </a:r>
              <a:endParaRPr lang="en-US" altLang="zh-CN" sz="4400">
                <a:latin typeface="思源黑体 CN Medium" panose="020B0600000000000000" charset="-122"/>
                <a:ea typeface="思源黑体 CN Medium" panose="020B0600000000000000" charset="-122"/>
                <a:cs typeface="字魂创中黑" panose="00000500000000000000" charset="-122"/>
              </a:endParaRPr>
            </a:p>
          </p:txBody>
        </p:sp>
        <p:sp>
          <p:nvSpPr>
            <p:cNvPr id="11" name="图形"/>
            <p:cNvSpPr txBox="1"/>
            <p:nvPr/>
          </p:nvSpPr>
          <p:spPr>
            <a:xfrm>
              <a:off x="2351" y="6196"/>
              <a:ext cx="3131" cy="79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l">
                <a:lnSpc>
                  <a:spcPct val="150000"/>
                </a:lnSpc>
              </a:pP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字魂创中黑" panose="00000500000000000000" charset="-122"/>
                <a:sym typeface="+mn-ea"/>
              </a:endParaRPr>
            </a:p>
          </p:txBody>
        </p:sp>
        <p:sp>
          <p:nvSpPr>
            <p:cNvPr id="14" name="图形"/>
            <p:cNvSpPr txBox="1"/>
            <p:nvPr/>
          </p:nvSpPr>
          <p:spPr>
            <a:xfrm>
              <a:off x="6058" y="6196"/>
              <a:ext cx="3181" cy="79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l">
                <a:lnSpc>
                  <a:spcPct val="150000"/>
                </a:lnSpc>
              </a:pP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字魂创中黑" panose="00000500000000000000" charset="-122"/>
                <a:sym typeface="+mn-ea"/>
              </a:endParaRPr>
            </a:p>
          </p:txBody>
        </p:sp>
        <p:sp>
          <p:nvSpPr>
            <p:cNvPr id="15" name="图形"/>
            <p:cNvSpPr txBox="1"/>
            <p:nvPr/>
          </p:nvSpPr>
          <p:spPr>
            <a:xfrm>
              <a:off x="9833" y="6196"/>
              <a:ext cx="3131" cy="79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l">
                <a:lnSpc>
                  <a:spcPct val="150000"/>
                </a:lnSpc>
              </a:pP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字魂创中黑" panose="00000500000000000000" charset="-122"/>
                <a:sym typeface="+mn-ea"/>
              </a:endParaRPr>
            </a:p>
          </p:txBody>
        </p:sp>
        <p:sp>
          <p:nvSpPr>
            <p:cNvPr id="16" name="图形"/>
            <p:cNvSpPr txBox="1"/>
            <p:nvPr/>
          </p:nvSpPr>
          <p:spPr>
            <a:xfrm>
              <a:off x="13540" y="6196"/>
              <a:ext cx="3131" cy="79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l">
                <a:lnSpc>
                  <a:spcPct val="150000"/>
                </a:lnSpc>
              </a:pP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字魂创中黑" panose="00000500000000000000" charset="-122"/>
                <a:sym typeface="+mn-ea"/>
              </a:endParaRPr>
            </a:p>
          </p:txBody>
        </p:sp>
        <p:cxnSp>
          <p:nvCxnSpPr>
            <p:cNvPr id="17" name="图形"/>
            <p:cNvCxnSpPr/>
            <p:nvPr/>
          </p:nvCxnSpPr>
          <p:spPr>
            <a:xfrm>
              <a:off x="2181" y="8438"/>
              <a:ext cx="3500" cy="0"/>
            </a:xfrm>
            <a:prstGeom prst="line">
              <a:avLst/>
            </a:prstGeom>
            <a:ln w="762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图形"/>
            <p:cNvCxnSpPr/>
            <p:nvPr/>
          </p:nvCxnSpPr>
          <p:spPr>
            <a:xfrm>
              <a:off x="9656" y="8438"/>
              <a:ext cx="3500" cy="0"/>
            </a:xfrm>
            <a:prstGeom prst="line">
              <a:avLst/>
            </a:prstGeom>
            <a:ln w="762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图形"/>
            <p:cNvCxnSpPr/>
            <p:nvPr/>
          </p:nvCxnSpPr>
          <p:spPr>
            <a:xfrm>
              <a:off x="13393" y="8438"/>
              <a:ext cx="3500" cy="0"/>
            </a:xfrm>
            <a:prstGeom prst="line">
              <a:avLst/>
            </a:prstGeom>
            <a:ln w="76200">
              <a:solidFill>
                <a:srgbClr val="3281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图形"/>
            <p:cNvCxnSpPr/>
            <p:nvPr/>
          </p:nvCxnSpPr>
          <p:spPr>
            <a:xfrm>
              <a:off x="5918" y="8438"/>
              <a:ext cx="3500" cy="0"/>
            </a:xfrm>
            <a:prstGeom prst="line">
              <a:avLst/>
            </a:prstGeom>
            <a:ln w="76200">
              <a:solidFill>
                <a:srgbClr val="3281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293">
        <p:wheel spokes="2"/>
      </p:transition>
    </mc:Choice>
    <mc:Fallback>
      <p:transition spd="slow" advTm="293">
        <p:wheel spokes="2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7032" y="-154954"/>
            <a:ext cx="11487150" cy="7125970"/>
            <a:chOff x="449" y="124"/>
            <a:chExt cx="18090" cy="11222"/>
          </a:xfrm>
        </p:grpSpPr>
        <p:sp>
          <p:nvSpPr>
            <p:cNvPr id="23" name="图形"/>
            <p:cNvSpPr/>
            <p:nvPr/>
          </p:nvSpPr>
          <p:spPr>
            <a:xfrm rot="20556144" flipH="1" flipV="1">
              <a:off x="449" y="124"/>
              <a:ext cx="18090" cy="11222"/>
            </a:xfrm>
            <a:prstGeom prst="roundRect">
              <a:avLst>
                <a:gd name="adj" fmla="val 5724"/>
              </a:avLst>
            </a:prstGeom>
            <a:solidFill>
              <a:srgbClr val="3281F6"/>
            </a:solidFill>
            <a:ln>
              <a:noFill/>
            </a:ln>
            <a:effectLst>
              <a:outerShdw blurRad="279400" dist="38100" dir="5400000" algn="t" rotWithShape="0">
                <a:schemeClr val="accent2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创中黑"/>
                <a:ea typeface="字魂创中黑"/>
                <a:cs typeface="字魂创中黑" panose="00000500000000000000" charset="-122"/>
              </a:endParaRPr>
            </a:p>
          </p:txBody>
        </p:sp>
        <p:sp>
          <p:nvSpPr>
            <p:cNvPr id="9" name="图形"/>
            <p:cNvSpPr/>
            <p:nvPr/>
          </p:nvSpPr>
          <p:spPr>
            <a:xfrm>
              <a:off x="449" y="671"/>
              <a:ext cx="18090" cy="9646"/>
            </a:xfrm>
            <a:prstGeom prst="roundRect">
              <a:avLst>
                <a:gd name="adj" fmla="val 572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rgbClr val="3281F6">
                  <a:alpha val="1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创中黑"/>
                <a:ea typeface="字魂创中黑"/>
                <a:cs typeface="字魂创中黑" panose="00000500000000000000" charset="-122"/>
              </a:endParaRPr>
            </a:p>
          </p:txBody>
        </p:sp>
        <p:sp>
          <p:nvSpPr>
            <p:cNvPr id="8" name="图形"/>
            <p:cNvSpPr/>
            <p:nvPr/>
          </p:nvSpPr>
          <p:spPr>
            <a:xfrm>
              <a:off x="651" y="4346"/>
              <a:ext cx="3010" cy="3700"/>
            </a:xfrm>
            <a:prstGeom prst="rect">
              <a:avLst/>
            </a:prstGeom>
            <a:pattFill prst="wdDnDiag">
              <a:fgClr>
                <a:schemeClr val="bg2">
                  <a:lumMod val="95000"/>
                </a:schemeClr>
              </a:fgClr>
              <a:bgClr>
                <a:schemeClr val="bg1"/>
              </a:bgClr>
            </a:patt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cs typeface="字魂创中黑" panose="00000500000000000000" charset="-122"/>
              </a:endParaRPr>
            </a:p>
          </p:txBody>
        </p:sp>
        <p:sp>
          <p:nvSpPr>
            <p:cNvPr id="2" name="图形"/>
            <p:cNvSpPr/>
            <p:nvPr/>
          </p:nvSpPr>
          <p:spPr>
            <a:xfrm>
              <a:off x="3717" y="4441"/>
              <a:ext cx="3263" cy="3700"/>
            </a:xfrm>
            <a:prstGeom prst="rect">
              <a:avLst/>
            </a:prstGeom>
            <a:pattFill prst="wdDnDiag">
              <a:fgClr>
                <a:schemeClr val="bg2">
                  <a:lumMod val="95000"/>
                </a:schemeClr>
              </a:fgClr>
              <a:bgClr>
                <a:schemeClr val="bg1"/>
              </a:bgClr>
            </a:patt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cs typeface="字魂创中黑" panose="00000500000000000000" charset="-122"/>
              </a:endParaRPr>
            </a:p>
          </p:txBody>
        </p:sp>
        <p:sp>
          <p:nvSpPr>
            <p:cNvPr id="5" name="图形"/>
            <p:cNvSpPr/>
            <p:nvPr/>
          </p:nvSpPr>
          <p:spPr>
            <a:xfrm>
              <a:off x="7353" y="4351"/>
              <a:ext cx="4463" cy="3700"/>
            </a:xfrm>
            <a:prstGeom prst="rect">
              <a:avLst/>
            </a:prstGeom>
            <a:pattFill prst="wdDnDiag">
              <a:fgClr>
                <a:schemeClr val="bg2">
                  <a:lumMod val="95000"/>
                </a:schemeClr>
              </a:fgClr>
              <a:bgClr>
                <a:schemeClr val="bg1"/>
              </a:bgClr>
            </a:patt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cs typeface="字魂创中黑" panose="00000500000000000000" charset="-122"/>
              </a:endParaRPr>
            </a:p>
          </p:txBody>
        </p:sp>
        <p:sp>
          <p:nvSpPr>
            <p:cNvPr id="6" name="图形"/>
            <p:cNvSpPr/>
            <p:nvPr/>
          </p:nvSpPr>
          <p:spPr>
            <a:xfrm>
              <a:off x="12017" y="4215"/>
              <a:ext cx="3916" cy="4177"/>
            </a:xfrm>
            <a:prstGeom prst="rect">
              <a:avLst/>
            </a:prstGeom>
            <a:pattFill prst="wdDnDiag">
              <a:fgClr>
                <a:schemeClr val="bg2">
                  <a:lumMod val="95000"/>
                </a:schemeClr>
              </a:fgClr>
              <a:bgClr>
                <a:schemeClr val="bg1"/>
              </a:bgClr>
            </a:patt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cs typeface="字魂创中黑" panose="00000500000000000000" charset="-122"/>
              </a:endParaRPr>
            </a:p>
          </p:txBody>
        </p:sp>
        <p:cxnSp>
          <p:nvCxnSpPr>
            <p:cNvPr id="10" name="图形"/>
            <p:cNvCxnSpPr/>
            <p:nvPr/>
          </p:nvCxnSpPr>
          <p:spPr>
            <a:xfrm>
              <a:off x="500" y="4111"/>
              <a:ext cx="2987" cy="0"/>
            </a:xfrm>
            <a:prstGeom prst="line">
              <a:avLst/>
            </a:prstGeom>
            <a:ln w="762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图形"/>
            <p:cNvSpPr txBox="1"/>
            <p:nvPr/>
          </p:nvSpPr>
          <p:spPr>
            <a:xfrm>
              <a:off x="500" y="4515"/>
              <a:ext cx="1128" cy="1016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r>
                <a:rPr lang="ar-JO" sz="3600" b="1" dirty="0" smtClean="0">
                  <a:solidFill>
                    <a:srgbClr val="3281F6"/>
                  </a:solidFill>
                  <a:cs typeface="字魂创中黑" panose="00000500000000000000" charset="-122"/>
                </a:rPr>
                <a:t>05</a:t>
              </a:r>
              <a:endParaRPr lang="en-GB" sz="3600" b="1" dirty="0">
                <a:solidFill>
                  <a:srgbClr val="3281F6"/>
                </a:solidFill>
                <a:cs typeface="字魂创中黑" panose="00000500000000000000" charset="-122"/>
              </a:endParaRPr>
            </a:p>
          </p:txBody>
        </p:sp>
        <p:sp>
          <p:nvSpPr>
            <p:cNvPr id="13" name="图形"/>
            <p:cNvSpPr txBox="1"/>
            <p:nvPr/>
          </p:nvSpPr>
          <p:spPr>
            <a:xfrm>
              <a:off x="554" y="5471"/>
              <a:ext cx="3183" cy="16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2400" b="1" dirty="0">
                  <a:latin typeface="Source Han Sans SC"/>
                </a:rPr>
                <a:t>Technologies Used</a:t>
              </a:r>
              <a:endParaRPr lang="zh-CN" altLang="en-US" sz="2400" b="1" dirty="0">
                <a:latin typeface="Source Han Sans SC"/>
                <a:ea typeface="字魂创粗黑" panose="00000500000000000000" charset="-122"/>
                <a:cs typeface="字魂创中黑" panose="00000500000000000000" charset="-122"/>
                <a:sym typeface="+mn-ea"/>
              </a:endParaRPr>
            </a:p>
          </p:txBody>
        </p:sp>
        <p:cxnSp>
          <p:nvCxnSpPr>
            <p:cNvPr id="25" name="图形"/>
            <p:cNvCxnSpPr/>
            <p:nvPr/>
          </p:nvCxnSpPr>
          <p:spPr>
            <a:xfrm flipV="1">
              <a:off x="7375" y="4103"/>
              <a:ext cx="4333" cy="8"/>
            </a:xfrm>
            <a:prstGeom prst="line">
              <a:avLst/>
            </a:prstGeom>
            <a:ln w="762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图形"/>
            <p:cNvSpPr txBox="1"/>
            <p:nvPr/>
          </p:nvSpPr>
          <p:spPr>
            <a:xfrm>
              <a:off x="7375" y="4503"/>
              <a:ext cx="1128" cy="1016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r>
                <a:rPr lang="en-US" sz="3600" b="1" dirty="0" smtClean="0">
                  <a:solidFill>
                    <a:srgbClr val="3281F6"/>
                  </a:solidFill>
                  <a:cs typeface="字魂创中黑" panose="00000500000000000000" charset="-122"/>
                </a:rPr>
                <a:t>0</a:t>
              </a:r>
              <a:r>
                <a:rPr lang="ar-JO" sz="3600" b="1" dirty="0" smtClean="0">
                  <a:solidFill>
                    <a:srgbClr val="3281F6"/>
                  </a:solidFill>
                  <a:cs typeface="字魂创中黑" panose="00000500000000000000" charset="-122"/>
                </a:rPr>
                <a:t>7</a:t>
              </a:r>
              <a:endParaRPr lang="en-GB" sz="3600" b="1" dirty="0">
                <a:solidFill>
                  <a:srgbClr val="3281F6"/>
                </a:solidFill>
                <a:cs typeface="字魂创中黑" panose="00000500000000000000" charset="-122"/>
              </a:endParaRPr>
            </a:p>
          </p:txBody>
        </p:sp>
        <p:sp>
          <p:nvSpPr>
            <p:cNvPr id="27" name="图形"/>
            <p:cNvSpPr txBox="1"/>
            <p:nvPr/>
          </p:nvSpPr>
          <p:spPr>
            <a:xfrm>
              <a:off x="7265" y="5519"/>
              <a:ext cx="3456" cy="63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endParaRPr lang="zh-CN" altLang="en-US" sz="3000" dirty="0">
                <a:latin typeface="Source Han Sans SC"/>
                <a:sym typeface="+mn-ea"/>
              </a:endParaRPr>
            </a:p>
          </p:txBody>
        </p:sp>
        <p:cxnSp>
          <p:nvCxnSpPr>
            <p:cNvPr id="32" name="图形"/>
            <p:cNvCxnSpPr/>
            <p:nvPr/>
          </p:nvCxnSpPr>
          <p:spPr>
            <a:xfrm flipV="1">
              <a:off x="12017" y="4103"/>
              <a:ext cx="3798" cy="1"/>
            </a:xfrm>
            <a:prstGeom prst="line">
              <a:avLst/>
            </a:prstGeom>
            <a:ln w="76200">
              <a:solidFill>
                <a:srgbClr val="3281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图形"/>
            <p:cNvSpPr txBox="1"/>
            <p:nvPr/>
          </p:nvSpPr>
          <p:spPr>
            <a:xfrm>
              <a:off x="12175" y="4337"/>
              <a:ext cx="1061" cy="805"/>
            </a:xfrm>
            <a:prstGeom prst="rect">
              <a:avLst/>
            </a:prstGeom>
            <a:noFill/>
          </p:spPr>
          <p:txBody>
            <a:bodyPr wrap="none" rtlCol="0">
              <a:normAutofit fontScale="92500" lnSpcReduction="20000"/>
            </a:bodyPr>
            <a:lstStyle/>
            <a:p>
              <a:r>
                <a:rPr lang="ar-JO" sz="3600" b="1" dirty="0" smtClean="0">
                  <a:solidFill>
                    <a:srgbClr val="3281F6"/>
                  </a:solidFill>
                  <a:cs typeface="字魂创中黑" panose="00000500000000000000" charset="-122"/>
                </a:rPr>
                <a:t>08</a:t>
              </a:r>
              <a:endParaRPr lang="en-GB" sz="3600" b="1" dirty="0">
                <a:solidFill>
                  <a:srgbClr val="3281F6"/>
                </a:solidFill>
                <a:cs typeface="字魂创中黑" panose="00000500000000000000" charset="-122"/>
              </a:endParaRPr>
            </a:p>
          </p:txBody>
        </p:sp>
        <p:sp>
          <p:nvSpPr>
            <p:cNvPr id="34" name="图形"/>
            <p:cNvSpPr txBox="1"/>
            <p:nvPr/>
          </p:nvSpPr>
          <p:spPr>
            <a:xfrm>
              <a:off x="7243" y="5199"/>
              <a:ext cx="4774" cy="59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3200" dirty="0" smtClean="0">
                  <a:latin typeface="Source Han Sans SC"/>
                </a:rPr>
                <a:t>Implementation</a:t>
              </a:r>
              <a:r>
                <a:rPr lang="ar-JO" sz="3200" dirty="0" smtClean="0">
                  <a:latin typeface="Source Han Sans SC"/>
                </a:rPr>
                <a:t> </a:t>
              </a:r>
              <a:r>
                <a:rPr lang="en-US" sz="3200" dirty="0" smtClean="0">
                  <a:latin typeface="Source Han Sans SC"/>
                </a:rPr>
                <a:t>&amp;Testing</a:t>
              </a:r>
              <a:endParaRPr lang="zh-CN" altLang="en-US" sz="3200" dirty="0">
                <a:latin typeface="Source Han Sans SC"/>
                <a:sym typeface="+mn-ea"/>
              </a:endParaRPr>
            </a:p>
          </p:txBody>
        </p:sp>
        <p:cxnSp>
          <p:nvCxnSpPr>
            <p:cNvPr id="39" name="图形"/>
            <p:cNvCxnSpPr/>
            <p:nvPr/>
          </p:nvCxnSpPr>
          <p:spPr>
            <a:xfrm flipV="1">
              <a:off x="3681" y="4103"/>
              <a:ext cx="3172" cy="8"/>
            </a:xfrm>
            <a:prstGeom prst="line">
              <a:avLst/>
            </a:prstGeom>
            <a:ln w="76200">
              <a:solidFill>
                <a:srgbClr val="3281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图形"/>
            <p:cNvSpPr txBox="1"/>
            <p:nvPr/>
          </p:nvSpPr>
          <p:spPr>
            <a:xfrm>
              <a:off x="3710" y="4357"/>
              <a:ext cx="1128" cy="1016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r>
                <a:rPr lang="en-US" sz="3600" b="1" dirty="0" smtClean="0">
                  <a:solidFill>
                    <a:srgbClr val="3281F6"/>
                  </a:solidFill>
                  <a:cs typeface="字魂创中黑" panose="00000500000000000000" charset="-122"/>
                </a:rPr>
                <a:t>0</a:t>
              </a:r>
              <a:r>
                <a:rPr lang="ar-JO" sz="3600" b="1" dirty="0" smtClean="0">
                  <a:solidFill>
                    <a:srgbClr val="3281F6"/>
                  </a:solidFill>
                  <a:cs typeface="字魂创中黑" panose="00000500000000000000" charset="-122"/>
                </a:rPr>
                <a:t>6</a:t>
              </a:r>
              <a:endParaRPr lang="en-GB" sz="3600" b="1" dirty="0">
                <a:solidFill>
                  <a:srgbClr val="3281F6"/>
                </a:solidFill>
                <a:cs typeface="字魂创中黑" panose="00000500000000000000" charset="-122"/>
              </a:endParaRPr>
            </a:p>
          </p:txBody>
        </p:sp>
        <p:sp>
          <p:nvSpPr>
            <p:cNvPr id="41" name="图形"/>
            <p:cNvSpPr txBox="1"/>
            <p:nvPr/>
          </p:nvSpPr>
          <p:spPr>
            <a:xfrm>
              <a:off x="3746" y="5294"/>
              <a:ext cx="3435" cy="9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2600" b="1" dirty="0" smtClean="0">
                  <a:latin typeface="Source Han Sans SC"/>
                </a:rPr>
                <a:t>System Architecture</a:t>
              </a:r>
              <a:endParaRPr lang="zh-CN" altLang="en-US" sz="2600" b="1" dirty="0">
                <a:latin typeface="Source Han Sans SC"/>
                <a:sym typeface="+mn-ea"/>
              </a:endParaRPr>
            </a:p>
          </p:txBody>
        </p:sp>
        <p:sp>
          <p:nvSpPr>
            <p:cNvPr id="7" name="图形"/>
            <p:cNvSpPr txBox="1"/>
            <p:nvPr/>
          </p:nvSpPr>
          <p:spPr>
            <a:xfrm>
              <a:off x="1861" y="1562"/>
              <a:ext cx="4137" cy="1307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r>
                <a:rPr lang="en-US" altLang="zh-CN" sz="4800" b="1">
                  <a:solidFill>
                    <a:srgbClr val="3281F6"/>
                  </a:solidFill>
                  <a:latin typeface="思源黑体 Medium"/>
                  <a:ea typeface="思源黑体 CN Medium" panose="020B0600000000000000" charset="-122"/>
                  <a:cs typeface="字魂创中黑" panose="00000500000000000000" charset="-122"/>
                </a:rPr>
                <a:t>C</a:t>
              </a:r>
              <a:r>
                <a:rPr lang="en-US" altLang="zh-CN" sz="4400">
                  <a:latin typeface="思源黑体 Medium"/>
                  <a:ea typeface="思源黑体 CN Medium" panose="020B0600000000000000" charset="-122"/>
                  <a:cs typeface="字魂创中黑" panose="00000500000000000000" charset="-122"/>
                </a:rPr>
                <a:t>ontents</a:t>
              </a:r>
              <a:endParaRPr lang="en-US" altLang="zh-CN" sz="4400">
                <a:latin typeface="思源黑体 CN Medium" panose="020B0600000000000000" charset="-122"/>
                <a:ea typeface="思源黑体 CN Medium" panose="020B0600000000000000" charset="-122"/>
                <a:cs typeface="字魂创中黑" panose="00000500000000000000" charset="-122"/>
              </a:endParaRPr>
            </a:p>
          </p:txBody>
        </p:sp>
        <p:sp>
          <p:nvSpPr>
            <p:cNvPr id="11" name="图形"/>
            <p:cNvSpPr txBox="1"/>
            <p:nvPr/>
          </p:nvSpPr>
          <p:spPr>
            <a:xfrm>
              <a:off x="2250" y="6196"/>
              <a:ext cx="3131" cy="79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l">
                <a:lnSpc>
                  <a:spcPct val="150000"/>
                </a:lnSpc>
              </a:pP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字魂创中黑" panose="00000500000000000000" charset="-122"/>
                <a:sym typeface="+mn-ea"/>
              </a:endParaRPr>
            </a:p>
          </p:txBody>
        </p:sp>
        <p:sp>
          <p:nvSpPr>
            <p:cNvPr id="14" name="图形"/>
            <p:cNvSpPr txBox="1"/>
            <p:nvPr/>
          </p:nvSpPr>
          <p:spPr>
            <a:xfrm>
              <a:off x="6058" y="6196"/>
              <a:ext cx="3181" cy="79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l">
                <a:lnSpc>
                  <a:spcPct val="150000"/>
                </a:lnSpc>
              </a:pP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字魂创中黑" panose="00000500000000000000" charset="-122"/>
                <a:sym typeface="+mn-ea"/>
              </a:endParaRPr>
            </a:p>
          </p:txBody>
        </p:sp>
        <p:sp>
          <p:nvSpPr>
            <p:cNvPr id="15" name="图形"/>
            <p:cNvSpPr txBox="1"/>
            <p:nvPr/>
          </p:nvSpPr>
          <p:spPr>
            <a:xfrm>
              <a:off x="10686" y="6258"/>
              <a:ext cx="3131" cy="79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l">
                <a:lnSpc>
                  <a:spcPct val="150000"/>
                </a:lnSpc>
              </a:pP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字魂创中黑" panose="00000500000000000000" charset="-122"/>
                <a:sym typeface="+mn-ea"/>
              </a:endParaRPr>
            </a:p>
          </p:txBody>
        </p:sp>
        <p:sp>
          <p:nvSpPr>
            <p:cNvPr id="16" name="图形"/>
            <p:cNvSpPr txBox="1"/>
            <p:nvPr/>
          </p:nvSpPr>
          <p:spPr>
            <a:xfrm>
              <a:off x="12726" y="6196"/>
              <a:ext cx="3131" cy="79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l">
                <a:lnSpc>
                  <a:spcPct val="150000"/>
                </a:lnSpc>
              </a:pP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字魂创中黑" panose="00000500000000000000" charset="-122"/>
                <a:sym typeface="+mn-ea"/>
              </a:endParaRPr>
            </a:p>
          </p:txBody>
        </p:sp>
        <p:cxnSp>
          <p:nvCxnSpPr>
            <p:cNvPr id="17" name="图形"/>
            <p:cNvCxnSpPr/>
            <p:nvPr/>
          </p:nvCxnSpPr>
          <p:spPr>
            <a:xfrm>
              <a:off x="500" y="8141"/>
              <a:ext cx="2987" cy="0"/>
            </a:xfrm>
            <a:prstGeom prst="line">
              <a:avLst/>
            </a:prstGeom>
            <a:ln w="762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图形"/>
            <p:cNvCxnSpPr/>
            <p:nvPr/>
          </p:nvCxnSpPr>
          <p:spPr>
            <a:xfrm>
              <a:off x="7375" y="8141"/>
              <a:ext cx="4441" cy="0"/>
            </a:xfrm>
            <a:prstGeom prst="line">
              <a:avLst/>
            </a:prstGeom>
            <a:ln w="762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图形"/>
            <p:cNvCxnSpPr/>
            <p:nvPr/>
          </p:nvCxnSpPr>
          <p:spPr>
            <a:xfrm>
              <a:off x="12304" y="8392"/>
              <a:ext cx="3604" cy="0"/>
            </a:xfrm>
            <a:prstGeom prst="line">
              <a:avLst/>
            </a:prstGeom>
            <a:ln w="76200">
              <a:solidFill>
                <a:srgbClr val="3281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图形"/>
            <p:cNvCxnSpPr/>
            <p:nvPr/>
          </p:nvCxnSpPr>
          <p:spPr>
            <a:xfrm>
              <a:off x="3741" y="8141"/>
              <a:ext cx="3112" cy="0"/>
            </a:xfrm>
            <a:prstGeom prst="line">
              <a:avLst/>
            </a:prstGeom>
            <a:ln w="76200">
              <a:solidFill>
                <a:srgbClr val="3281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图形"/>
          <p:cNvSpPr txBox="1"/>
          <p:nvPr/>
        </p:nvSpPr>
        <p:spPr>
          <a:xfrm>
            <a:off x="9994844" y="2186953"/>
            <a:ext cx="673735" cy="511175"/>
          </a:xfrm>
          <a:prstGeom prst="rect">
            <a:avLst/>
          </a:prstGeom>
          <a:noFill/>
        </p:spPr>
        <p:txBody>
          <a:bodyPr wrap="none" rtlCol="0">
            <a:normAutofit fontScale="85000" lnSpcReduction="20000"/>
          </a:bodyPr>
          <a:lstStyle/>
          <a:p>
            <a:endParaRPr lang="en-GB" sz="3600" b="1" dirty="0">
              <a:solidFill>
                <a:srgbClr val="3281F6"/>
              </a:solidFill>
              <a:cs typeface="字魂创中黑" panose="00000500000000000000" charset="-122"/>
            </a:endParaRPr>
          </a:p>
        </p:txBody>
      </p:sp>
      <p:sp>
        <p:nvSpPr>
          <p:cNvPr id="45" name="图形"/>
          <p:cNvSpPr txBox="1"/>
          <p:nvPr/>
        </p:nvSpPr>
        <p:spPr>
          <a:xfrm>
            <a:off x="7948445" y="3078191"/>
            <a:ext cx="1995805" cy="2590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200" dirty="0">
                <a:latin typeface="Source Han Sans SC"/>
              </a:rPr>
              <a:t>System Features</a:t>
            </a:r>
            <a:endParaRPr lang="zh-CN" altLang="en-US" sz="3200" dirty="0">
              <a:latin typeface="Source Han Sans SC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337">
        <p:wheel spokes="2"/>
      </p:transition>
    </mc:Choice>
    <mc:Fallback>
      <p:transition spd="slow" advTm="337">
        <p:wheel spokes="2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图形"/>
          <p:cNvGrpSpPr/>
          <p:nvPr/>
        </p:nvGrpSpPr>
        <p:grpSpPr>
          <a:xfrm>
            <a:off x="426721" y="810260"/>
            <a:ext cx="5440680" cy="774700"/>
            <a:chOff x="1061" y="1276"/>
            <a:chExt cx="8179" cy="1121"/>
          </a:xfrm>
        </p:grpSpPr>
        <p:sp>
          <p:nvSpPr>
            <p:cNvPr id="3" name="图形"/>
            <p:cNvSpPr/>
            <p:nvPr/>
          </p:nvSpPr>
          <p:spPr>
            <a:xfrm rot="3300000">
              <a:off x="1061" y="1276"/>
              <a:ext cx="793" cy="793"/>
            </a:xfrm>
            <a:prstGeom prst="roundRect">
              <a:avLst/>
            </a:prstGeom>
            <a:solidFill>
              <a:schemeClr val="accent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思源黑体 CN Normal" panose="020B0400000000000000" charset="-122"/>
                <a:ea typeface="思源黑体 CN Normal" panose="020B0400000000000000" charset="-122"/>
                <a:cs typeface="字魂创中黑" panose="00000500000000000000" charset="-122"/>
              </a:endParaRPr>
            </a:p>
          </p:txBody>
        </p:sp>
        <p:sp>
          <p:nvSpPr>
            <p:cNvPr id="5" name="图形"/>
            <p:cNvSpPr/>
            <p:nvPr/>
          </p:nvSpPr>
          <p:spPr>
            <a:xfrm rot="3300000">
              <a:off x="1341" y="1316"/>
              <a:ext cx="793" cy="793"/>
            </a:xfrm>
            <a:prstGeom prst="roundRect">
              <a:avLst/>
            </a:prstGeom>
            <a:solidFill>
              <a:schemeClr val="accent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思源黑体 CN Normal" panose="020B0400000000000000" charset="-122"/>
                <a:ea typeface="思源黑体 CN Normal" panose="020B0400000000000000" charset="-122"/>
                <a:cs typeface="字魂创中黑" panose="00000500000000000000" charset="-122"/>
              </a:endParaRPr>
            </a:p>
          </p:txBody>
        </p:sp>
        <p:sp>
          <p:nvSpPr>
            <p:cNvPr id="23" name="图形"/>
            <p:cNvSpPr txBox="1"/>
            <p:nvPr/>
          </p:nvSpPr>
          <p:spPr>
            <a:xfrm>
              <a:off x="2183" y="1301"/>
              <a:ext cx="7057" cy="109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4000" dirty="0">
                  <a:latin typeface="Source Han Sans SC"/>
                </a:rPr>
                <a:t>Project Overview</a:t>
              </a:r>
              <a:endParaRPr lang="zh-CN" altLang="en-US" sz="4000" dirty="0">
                <a:solidFill>
                  <a:schemeClr val="tx1"/>
                </a:solidFill>
                <a:latin typeface="Source Han Sans SC"/>
                <a:ea typeface="字魂创粗黑" panose="00000500000000000000" charset="-122"/>
                <a:cs typeface="字魂创中黑" panose="00000500000000000000" charset="-122"/>
                <a:sym typeface="+mn-ea"/>
              </a:endParaRPr>
            </a:p>
          </p:txBody>
        </p:sp>
        <p:sp>
          <p:nvSpPr>
            <p:cNvPr id="4" name="图形"/>
            <p:cNvSpPr txBox="1"/>
            <p:nvPr/>
          </p:nvSpPr>
          <p:spPr>
            <a:xfrm>
              <a:off x="1078" y="1359"/>
              <a:ext cx="1319" cy="9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Source Han Sans SC"/>
                  <a:ea typeface="Source Han Sans SC"/>
                  <a:cs typeface="字魂创中黑" panose="00000500000000000000" charset="-122"/>
                </a:rPr>
                <a:t>01</a:t>
              </a:r>
              <a:endParaRPr lang="en-US" altLang="zh-CN" sz="2400" dirty="0">
                <a:solidFill>
                  <a:schemeClr val="bg1"/>
                </a:solidFill>
                <a:latin typeface="字魂创粗黑" panose="00000500000000000000" charset="-122"/>
                <a:ea typeface="字魂创粗黑" panose="00000500000000000000" charset="-122"/>
                <a:cs typeface="字魂创中黑" panose="00000500000000000000" charset="-122"/>
              </a:endParaRPr>
            </a:p>
          </p:txBody>
        </p:sp>
      </p:grp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872646" y="1521032"/>
            <a:ext cx="6994571" cy="4616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ource Han Sans SC"/>
              </a:rPr>
              <a:t>Many car owners struggle with booking maintenance using traditional methods.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ource Han Sans SC"/>
              </a:rPr>
              <a:t>companies face difficulties organizing appointments and customer data.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ource Han Sans SC"/>
              </a:rPr>
              <a:t>MotorCarCare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ource Han Sans SC"/>
              </a:rPr>
              <a:t> simplifies booking, tracks service status, and sends real-time updates.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ource Han Sans SC"/>
              </a:rPr>
              <a:t>The platform is accessible via both mobile and web, improving convenience and reach.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ource Han Sans SC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0" y="158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217" y="1157635"/>
            <a:ext cx="3486583" cy="46945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229">
        <p:wheel spokes="2"/>
      </p:transition>
    </mc:Choice>
    <mc:Fallback>
      <p:transition spd="slow" advTm="229">
        <p:wheel spokes="2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图形"/>
          <p:cNvGrpSpPr/>
          <p:nvPr/>
        </p:nvGrpSpPr>
        <p:grpSpPr>
          <a:xfrm>
            <a:off x="471692" y="614479"/>
            <a:ext cx="5451988" cy="757423"/>
            <a:chOff x="1061" y="1222"/>
            <a:chExt cx="8196" cy="1096"/>
          </a:xfrm>
        </p:grpSpPr>
        <p:sp>
          <p:nvSpPr>
            <p:cNvPr id="3" name="图形"/>
            <p:cNvSpPr/>
            <p:nvPr/>
          </p:nvSpPr>
          <p:spPr>
            <a:xfrm rot="3300000">
              <a:off x="1061" y="1276"/>
              <a:ext cx="793" cy="793"/>
            </a:xfrm>
            <a:prstGeom prst="roundRect">
              <a:avLst/>
            </a:prstGeom>
            <a:solidFill>
              <a:schemeClr val="accent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思源黑体 CN Normal" panose="020B0400000000000000" charset="-122"/>
                <a:ea typeface="思源黑体 CN Normal" panose="020B0400000000000000" charset="-122"/>
                <a:cs typeface="字魂创中黑" panose="00000500000000000000" charset="-122"/>
              </a:endParaRPr>
            </a:p>
          </p:txBody>
        </p:sp>
        <p:sp>
          <p:nvSpPr>
            <p:cNvPr id="5" name="图形"/>
            <p:cNvSpPr/>
            <p:nvPr/>
          </p:nvSpPr>
          <p:spPr>
            <a:xfrm rot="3300000">
              <a:off x="1341" y="1316"/>
              <a:ext cx="793" cy="793"/>
            </a:xfrm>
            <a:prstGeom prst="roundRect">
              <a:avLst/>
            </a:prstGeom>
            <a:solidFill>
              <a:schemeClr val="accent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思源黑体 CN Normal" panose="020B0400000000000000" charset="-122"/>
                <a:ea typeface="思源黑体 CN Normal" panose="020B0400000000000000" charset="-122"/>
                <a:cs typeface="字魂创中黑" panose="00000500000000000000" charset="-122"/>
              </a:endParaRPr>
            </a:p>
          </p:txBody>
        </p:sp>
        <p:sp>
          <p:nvSpPr>
            <p:cNvPr id="23" name="图形"/>
            <p:cNvSpPr txBox="1"/>
            <p:nvPr/>
          </p:nvSpPr>
          <p:spPr>
            <a:xfrm>
              <a:off x="2200" y="1222"/>
              <a:ext cx="7057" cy="109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4000" dirty="0">
                  <a:latin typeface="Source Han Sans SC"/>
                </a:rPr>
                <a:t>Goals &amp; Objectives</a:t>
              </a:r>
              <a:endParaRPr lang="zh-CN" altLang="en-US" sz="4000" dirty="0">
                <a:solidFill>
                  <a:schemeClr val="tx1"/>
                </a:solidFill>
                <a:latin typeface="Source Han Sans SC"/>
                <a:ea typeface="字魂创粗黑" panose="00000500000000000000" charset="-122"/>
                <a:cs typeface="字魂创中黑" panose="00000500000000000000" charset="-122"/>
                <a:sym typeface="+mn-ea"/>
              </a:endParaRPr>
            </a:p>
          </p:txBody>
        </p:sp>
        <p:sp>
          <p:nvSpPr>
            <p:cNvPr id="4" name="图形"/>
            <p:cNvSpPr txBox="1"/>
            <p:nvPr/>
          </p:nvSpPr>
          <p:spPr>
            <a:xfrm>
              <a:off x="1078" y="1359"/>
              <a:ext cx="1319" cy="9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Source Han Sans SC"/>
                  <a:ea typeface="Source Han Sans SC"/>
                  <a:cs typeface="字魂创中黑" panose="00000500000000000000" charset="-122"/>
                </a:rPr>
                <a:t>02</a:t>
              </a:r>
              <a:endParaRPr lang="en-US" altLang="zh-CN" sz="2400" dirty="0">
                <a:solidFill>
                  <a:schemeClr val="bg1"/>
                </a:solidFill>
                <a:latin typeface="字魂创粗黑" panose="00000500000000000000" charset="-122"/>
                <a:ea typeface="字魂创粗黑" panose="00000500000000000000" charset="-122"/>
                <a:cs typeface="字魂创中黑" panose="00000500000000000000" charset="-122"/>
              </a:endParaRPr>
            </a:p>
          </p:txBody>
        </p:sp>
      </p:grp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746760" y="1924988"/>
            <a:ext cx="7241148" cy="3808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 smtClean="0">
                <a:latin typeface="Source Han Sans SC"/>
              </a:rPr>
              <a:t>Make car maintenance easier for car owners and companies 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 smtClean="0">
                <a:latin typeface="Source Han Sans SC"/>
              </a:rPr>
              <a:t>Reduce waiting times and manual errors.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 smtClean="0">
                <a:latin typeface="Source Han Sans SC"/>
              </a:rPr>
              <a:t>Let users track repair status.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 smtClean="0">
                <a:latin typeface="Source Han Sans SC"/>
              </a:rPr>
              <a:t>Digitally organize appointments and service history.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 smtClean="0">
                <a:latin typeface="Source Han Sans SC"/>
              </a:rPr>
              <a:t>Ensure access via both web and mobile apps.</a:t>
            </a:r>
          </a:p>
          <a:p>
            <a:pPr>
              <a:lnSpc>
                <a:spcPct val="150000"/>
              </a:lnSpc>
            </a:pPr>
            <a:endParaRPr lang="en-US" sz="2300" dirty="0">
              <a:latin typeface="Source Han Sans SC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0" y="158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908" y="1084273"/>
            <a:ext cx="3616421" cy="463533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523">
        <p:wheel spokes="2"/>
      </p:transition>
    </mc:Choice>
    <mc:Fallback>
      <p:transition spd="slow" advTm="523">
        <p:wheel spokes="2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图形"/>
          <p:cNvGrpSpPr/>
          <p:nvPr/>
        </p:nvGrpSpPr>
        <p:grpSpPr>
          <a:xfrm>
            <a:off x="471692" y="595820"/>
            <a:ext cx="5583033" cy="757423"/>
            <a:chOff x="1061" y="1195"/>
            <a:chExt cx="8393" cy="1096"/>
          </a:xfrm>
        </p:grpSpPr>
        <p:sp>
          <p:nvSpPr>
            <p:cNvPr id="3" name="图形"/>
            <p:cNvSpPr/>
            <p:nvPr/>
          </p:nvSpPr>
          <p:spPr>
            <a:xfrm rot="3300000">
              <a:off x="1061" y="1276"/>
              <a:ext cx="793" cy="793"/>
            </a:xfrm>
            <a:prstGeom prst="roundRect">
              <a:avLst/>
            </a:prstGeom>
            <a:solidFill>
              <a:schemeClr val="accent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思源黑体 CN Normal" panose="020B0400000000000000" charset="-122"/>
                <a:ea typeface="思源黑体 CN Normal" panose="020B0400000000000000" charset="-122"/>
                <a:cs typeface="字魂创中黑" panose="00000500000000000000" charset="-122"/>
              </a:endParaRPr>
            </a:p>
          </p:txBody>
        </p:sp>
        <p:sp>
          <p:nvSpPr>
            <p:cNvPr id="5" name="图形"/>
            <p:cNvSpPr/>
            <p:nvPr/>
          </p:nvSpPr>
          <p:spPr>
            <a:xfrm rot="3300000">
              <a:off x="1341" y="1316"/>
              <a:ext cx="793" cy="793"/>
            </a:xfrm>
            <a:prstGeom prst="roundRect">
              <a:avLst/>
            </a:prstGeom>
            <a:solidFill>
              <a:schemeClr val="accent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思源黑体 CN Normal" panose="020B0400000000000000" charset="-122"/>
                <a:ea typeface="思源黑体 CN Normal" panose="020B0400000000000000" charset="-122"/>
                <a:cs typeface="字魂创中黑" panose="00000500000000000000" charset="-122"/>
              </a:endParaRPr>
            </a:p>
          </p:txBody>
        </p:sp>
        <p:sp>
          <p:nvSpPr>
            <p:cNvPr id="23" name="图形"/>
            <p:cNvSpPr txBox="1"/>
            <p:nvPr/>
          </p:nvSpPr>
          <p:spPr>
            <a:xfrm>
              <a:off x="2397" y="1195"/>
              <a:ext cx="7057" cy="109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4000" b="1" dirty="0">
                  <a:latin typeface="Source Han Sans SC"/>
                </a:rPr>
                <a:t>Problem</a:t>
              </a:r>
              <a:endParaRPr lang="zh-CN" altLang="en-US" sz="4000" dirty="0">
                <a:solidFill>
                  <a:schemeClr val="tx1"/>
                </a:solidFill>
                <a:latin typeface="Source Han Sans SC"/>
                <a:ea typeface="字魂创粗黑" panose="00000500000000000000" charset="-122"/>
                <a:cs typeface="字魂创中黑" panose="00000500000000000000" charset="-122"/>
                <a:sym typeface="+mn-ea"/>
              </a:endParaRPr>
            </a:p>
          </p:txBody>
        </p:sp>
        <p:sp>
          <p:nvSpPr>
            <p:cNvPr id="4" name="图形"/>
            <p:cNvSpPr txBox="1"/>
            <p:nvPr/>
          </p:nvSpPr>
          <p:spPr>
            <a:xfrm>
              <a:off x="1078" y="1359"/>
              <a:ext cx="1319" cy="9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Source Han Sans SC"/>
                  <a:ea typeface="Source Han Sans SC"/>
                  <a:cs typeface="字魂创中黑" panose="00000500000000000000" charset="-122"/>
                </a:rPr>
                <a:t>03</a:t>
              </a:r>
              <a:endParaRPr lang="en-US" altLang="zh-CN" sz="2400" dirty="0">
                <a:solidFill>
                  <a:schemeClr val="bg1"/>
                </a:solidFill>
                <a:latin typeface="字魂创粗黑" panose="00000500000000000000" charset="-122"/>
                <a:ea typeface="字魂创粗黑" panose="00000500000000000000" charset="-122"/>
                <a:cs typeface="字魂创中黑" panose="00000500000000000000" charset="-122"/>
              </a:endParaRPr>
            </a:p>
          </p:txBody>
        </p:sp>
      </p:grp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746760" y="1237782"/>
            <a:ext cx="7241148" cy="518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Source Han Sans SC"/>
              </a:rPr>
              <a:t>Car owners often face delays, long waiting times, and </a:t>
            </a:r>
            <a:r>
              <a:rPr lang="en-US" sz="2800" dirty="0" smtClean="0">
                <a:latin typeface="Source Han Sans SC"/>
              </a:rPr>
              <a:t>a lack </a:t>
            </a:r>
            <a:r>
              <a:rPr lang="en-US" sz="2800" dirty="0">
                <a:latin typeface="Source Han Sans SC"/>
              </a:rPr>
              <a:t>of updates when booking maintenance using traditional methods.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Source Han Sans SC"/>
              </a:rPr>
              <a:t>Companies </a:t>
            </a:r>
            <a:r>
              <a:rPr lang="en-US" sz="2800" dirty="0">
                <a:latin typeface="Source Han Sans SC"/>
              </a:rPr>
              <a:t>rely on manual methods, making it difficult to manage appointments, track customer data, and communicate efficiently.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0" y="158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387" y="709157"/>
            <a:ext cx="3384108" cy="489187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311">
        <p:wheel spokes="2"/>
      </p:transition>
    </mc:Choice>
    <mc:Fallback>
      <p:transition spd="slow" advTm="311">
        <p:wheel spokes="2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图形"/>
          <p:cNvGrpSpPr/>
          <p:nvPr/>
        </p:nvGrpSpPr>
        <p:grpSpPr>
          <a:xfrm>
            <a:off x="471692" y="592366"/>
            <a:ext cx="5648222" cy="760879"/>
            <a:chOff x="1061" y="1190"/>
            <a:chExt cx="8491" cy="1101"/>
          </a:xfrm>
        </p:grpSpPr>
        <p:sp>
          <p:nvSpPr>
            <p:cNvPr id="3" name="图形"/>
            <p:cNvSpPr/>
            <p:nvPr/>
          </p:nvSpPr>
          <p:spPr>
            <a:xfrm rot="3300000">
              <a:off x="1061" y="1276"/>
              <a:ext cx="793" cy="793"/>
            </a:xfrm>
            <a:prstGeom prst="roundRect">
              <a:avLst/>
            </a:prstGeom>
            <a:solidFill>
              <a:schemeClr val="accent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思源黑体 CN Normal" panose="020B0400000000000000" charset="-122"/>
                <a:ea typeface="思源黑体 CN Normal" panose="020B0400000000000000" charset="-122"/>
                <a:cs typeface="字魂创中黑" panose="00000500000000000000" charset="-122"/>
              </a:endParaRPr>
            </a:p>
          </p:txBody>
        </p:sp>
        <p:sp>
          <p:nvSpPr>
            <p:cNvPr id="5" name="图形"/>
            <p:cNvSpPr/>
            <p:nvPr/>
          </p:nvSpPr>
          <p:spPr>
            <a:xfrm rot="3300000">
              <a:off x="1341" y="1316"/>
              <a:ext cx="793" cy="793"/>
            </a:xfrm>
            <a:prstGeom prst="roundRect">
              <a:avLst/>
            </a:prstGeom>
            <a:solidFill>
              <a:schemeClr val="accent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思源黑体 CN Normal" panose="020B0400000000000000" charset="-122"/>
                <a:ea typeface="思源黑体 CN Normal" panose="020B0400000000000000" charset="-122"/>
                <a:cs typeface="字魂创中黑" panose="00000500000000000000" charset="-122"/>
              </a:endParaRPr>
            </a:p>
          </p:txBody>
        </p:sp>
        <p:sp>
          <p:nvSpPr>
            <p:cNvPr id="23" name="图形"/>
            <p:cNvSpPr txBox="1"/>
            <p:nvPr/>
          </p:nvSpPr>
          <p:spPr>
            <a:xfrm>
              <a:off x="2495" y="1190"/>
              <a:ext cx="7057" cy="109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4000" b="1" dirty="0">
                  <a:latin typeface="Source Han Sans SC"/>
                </a:rPr>
                <a:t>Solution</a:t>
              </a:r>
              <a:endParaRPr lang="zh-CN" altLang="en-US" sz="4000" dirty="0">
                <a:solidFill>
                  <a:schemeClr val="tx1"/>
                </a:solidFill>
                <a:latin typeface="Source Han Sans SC"/>
                <a:ea typeface="字魂创粗黑" panose="00000500000000000000" charset="-122"/>
                <a:cs typeface="字魂创中黑" panose="00000500000000000000" charset="-122"/>
                <a:sym typeface="+mn-ea"/>
              </a:endParaRPr>
            </a:p>
          </p:txBody>
        </p:sp>
        <p:sp>
          <p:nvSpPr>
            <p:cNvPr id="4" name="图形"/>
            <p:cNvSpPr txBox="1"/>
            <p:nvPr/>
          </p:nvSpPr>
          <p:spPr>
            <a:xfrm>
              <a:off x="1078" y="1359"/>
              <a:ext cx="1319" cy="9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Source Han Sans SC"/>
                  <a:ea typeface="Source Han Sans SC"/>
                  <a:cs typeface="字魂创中黑" panose="00000500000000000000" charset="-122"/>
                </a:rPr>
                <a:t>04</a:t>
              </a:r>
              <a:endParaRPr lang="en-US" altLang="zh-CN" sz="2400" dirty="0">
                <a:solidFill>
                  <a:schemeClr val="bg1"/>
                </a:solidFill>
                <a:latin typeface="字魂创粗黑" panose="00000500000000000000" charset="-122"/>
                <a:ea typeface="字魂创粗黑" panose="00000500000000000000" charset="-122"/>
                <a:cs typeface="字魂创中黑" panose="00000500000000000000" charset="-122"/>
              </a:endParaRPr>
            </a:p>
          </p:txBody>
        </p:sp>
      </p:grp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0" y="158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735444" y="1389357"/>
            <a:ext cx="6969500" cy="5001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7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ource Han Sans SC"/>
              </a:rPr>
              <a:t>MotorCarCare</a:t>
            </a:r>
            <a:r>
              <a:rPr kumimoji="0" lang="en-US" altLang="en-US" sz="2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ource Han Sans SC"/>
              </a:rPr>
              <a:t> is a smart digital platform for both customers and workshops.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ource Han Sans SC"/>
              </a:rPr>
              <a:t>It streamlines appointment booking, service tracking, and real-time notifications.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ource Han Sans SC"/>
              </a:rPr>
              <a:t>Available on both mobile and web apps, making car maintenance more organized, transparent, and accessible.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266" y="603139"/>
            <a:ext cx="3214219" cy="540822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217">
        <p:wheel spokes="2"/>
      </p:transition>
    </mc:Choice>
    <mc:Fallback>
      <p:transition spd="slow" advTm="217">
        <p:wheel spokes="2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图形"/>
          <p:cNvGrpSpPr/>
          <p:nvPr/>
        </p:nvGrpSpPr>
        <p:grpSpPr>
          <a:xfrm>
            <a:off x="410913" y="739756"/>
            <a:ext cx="10107065" cy="946087"/>
            <a:chOff x="2016" y="903"/>
            <a:chExt cx="15194" cy="1369"/>
          </a:xfrm>
        </p:grpSpPr>
        <p:sp>
          <p:nvSpPr>
            <p:cNvPr id="3" name="图形"/>
            <p:cNvSpPr/>
            <p:nvPr/>
          </p:nvSpPr>
          <p:spPr>
            <a:xfrm rot="3300000">
              <a:off x="2016" y="1227"/>
              <a:ext cx="793" cy="793"/>
            </a:xfrm>
            <a:prstGeom prst="roundRect">
              <a:avLst/>
            </a:prstGeom>
            <a:solidFill>
              <a:schemeClr val="accent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思源黑体 CN Normal" panose="020B0400000000000000" charset="-122"/>
                <a:ea typeface="思源黑体 CN Normal" panose="020B0400000000000000" charset="-122"/>
                <a:cs typeface="字魂创中黑" panose="00000500000000000000" charset="-122"/>
              </a:endParaRPr>
            </a:p>
          </p:txBody>
        </p:sp>
        <p:sp>
          <p:nvSpPr>
            <p:cNvPr id="5" name="图形"/>
            <p:cNvSpPr/>
            <p:nvPr/>
          </p:nvSpPr>
          <p:spPr>
            <a:xfrm rot="3300000">
              <a:off x="2466" y="1227"/>
              <a:ext cx="793" cy="793"/>
            </a:xfrm>
            <a:prstGeom prst="roundRect">
              <a:avLst/>
            </a:prstGeom>
            <a:solidFill>
              <a:schemeClr val="accent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思源黑体 CN Normal" panose="020B0400000000000000" charset="-122"/>
                <a:ea typeface="思源黑体 CN Normal" panose="020B0400000000000000" charset="-122"/>
                <a:cs typeface="字魂创中黑" panose="00000500000000000000" charset="-122"/>
              </a:endParaRPr>
            </a:p>
          </p:txBody>
        </p:sp>
        <p:sp>
          <p:nvSpPr>
            <p:cNvPr id="23" name="图形"/>
            <p:cNvSpPr txBox="1"/>
            <p:nvPr/>
          </p:nvSpPr>
          <p:spPr>
            <a:xfrm>
              <a:off x="2495" y="903"/>
              <a:ext cx="14715" cy="109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4000" dirty="0" smtClean="0">
                  <a:latin typeface="Source Han Sans SC"/>
                </a:rPr>
                <a:t>System </a:t>
              </a:r>
              <a:r>
                <a:rPr lang="en-US" sz="4000" dirty="0">
                  <a:latin typeface="Source Han Sans SC"/>
                </a:rPr>
                <a:t>Features</a:t>
              </a:r>
              <a:endParaRPr lang="zh-CN" altLang="en-US" sz="4000" dirty="0">
                <a:latin typeface="Source Han Sans SC"/>
                <a:sym typeface="+mn-ea"/>
              </a:endParaRPr>
            </a:p>
          </p:txBody>
        </p:sp>
        <p:sp>
          <p:nvSpPr>
            <p:cNvPr id="4" name="图形"/>
            <p:cNvSpPr txBox="1"/>
            <p:nvPr/>
          </p:nvSpPr>
          <p:spPr>
            <a:xfrm>
              <a:off x="2166" y="1340"/>
              <a:ext cx="1319" cy="9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Source Han Sans SC"/>
                  <a:ea typeface="Source Han Sans SC"/>
                  <a:cs typeface="字魂创中黑" panose="00000500000000000000" charset="-122"/>
                </a:rPr>
                <a:t>05</a:t>
              </a:r>
              <a:endParaRPr lang="en-US" altLang="zh-CN" sz="2400" dirty="0">
                <a:solidFill>
                  <a:schemeClr val="bg1"/>
                </a:solidFill>
                <a:latin typeface="字魂创粗黑" panose="00000500000000000000" charset="-122"/>
                <a:ea typeface="字魂创粗黑" panose="00000500000000000000" charset="-122"/>
                <a:cs typeface="字魂创中黑" panose="00000500000000000000" charset="-122"/>
              </a:endParaRPr>
            </a:p>
          </p:txBody>
        </p:sp>
      </p:grp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85554" y="3528513"/>
            <a:ext cx="322275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latin typeface="Source Han Sans SC"/>
              </a:rPr>
              <a:t>Customer Features</a:t>
            </a:r>
            <a:endParaRPr lang="en-US" sz="2300" dirty="0">
              <a:latin typeface="Source Han Sans SC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0" y="158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355" y="1374416"/>
            <a:ext cx="2836408" cy="24143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346" y="1436045"/>
            <a:ext cx="2816776" cy="238084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987214" y="3574721"/>
            <a:ext cx="2956259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latin typeface="Source Han Sans SC"/>
              </a:rPr>
              <a:t>Company </a:t>
            </a:r>
            <a:r>
              <a:rPr lang="en-US" sz="2400" b="1" dirty="0">
                <a:latin typeface="Source Han Sans SC"/>
              </a:rPr>
              <a:t>Features</a:t>
            </a: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1063694" y="4270228"/>
            <a:ext cx="4651306" cy="216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ource Han Sans SC"/>
              </a:rPr>
              <a:t>Book car maintenance appointments easily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ource Han Sans SC"/>
              </a:rPr>
              <a:t>Track service status in real-time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ource Han Sans SC"/>
              </a:rPr>
              <a:t>Access full service history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ource Han Sans SC"/>
              </a:rPr>
              <a:t>Receive updates and alerts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dirty="0">
                <a:latin typeface="Source Han Sans SC"/>
              </a:rPr>
              <a:t> </a:t>
            </a:r>
            <a:r>
              <a:rPr lang="en-US" altLang="en-US" dirty="0" smtClean="0">
                <a:latin typeface="Source Han Sans SC"/>
              </a:rPr>
              <a:t>Report issues to the company directly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ource Han Sans SC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9032" y="1389290"/>
            <a:ext cx="8885792" cy="1920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725813" y="3880540"/>
            <a:ext cx="4553816" cy="9841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8461" y="1375099"/>
            <a:ext cx="8885792" cy="192033"/>
          </a:xfrm>
          <a:prstGeom prst="rect">
            <a:avLst/>
          </a:prstGeom>
        </p:spPr>
      </p:pic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6290442" y="4062478"/>
            <a:ext cx="4372841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View customer details and service records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Accept or reject bookings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Update repair statuses and payments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smtClean="0">
                <a:latin typeface="Arial" panose="020B0604020202020204" pitchFamily="34" charset="0"/>
              </a:rPr>
              <a:t>Receive and handle reported issues from users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517">
        <p:wheel spokes="2"/>
      </p:transition>
    </mc:Choice>
    <mc:Fallback>
      <p:transition spd="slow" advTm="517">
        <p:wheel spokes="2"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2.6 unknown"/>
  <p:tag name="AS_RELEASE_DATE" val="2021.11.30"/>
  <p:tag name="AS_TITLE" val="Aspose.Slides for Java"/>
  <p:tag name="AS_VERSION" val="21.1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ID" val="custom20205081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25.83803"/>
  <p:tag name="SHADOWSIZE" val="10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Office 主题​​">
  <a:themeElements>
    <a:clrScheme name="自定义 5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3281F6"/>
      </a:accent1>
      <a:accent2>
        <a:srgbClr val="3F3F3F"/>
      </a:accent2>
      <a:accent3>
        <a:srgbClr val="3281F6"/>
      </a:accent3>
      <a:accent4>
        <a:srgbClr val="3F3F3F"/>
      </a:accent4>
      <a:accent5>
        <a:srgbClr val="3281F6"/>
      </a:accent5>
      <a:accent6>
        <a:srgbClr val="3F3F3F"/>
      </a:accent6>
      <a:hlink>
        <a:srgbClr val="3281F6"/>
      </a:hlink>
      <a:folHlink>
        <a:srgbClr val="3F3F3F"/>
      </a:folHlink>
    </a:clrScheme>
    <a:fontScheme name="自定义 9">
      <a:majorFont>
        <a:latin typeface="字魂创中黑"/>
        <a:ea typeface="字魂创中黑"/>
        <a:cs typeface="Arial"/>
      </a:majorFont>
      <a:minorFont>
        <a:latin typeface="字魂创中黑"/>
        <a:ea typeface="字魂创中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字魂创中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字魂创中黑"/>
        <a:ea typeface="字魂创中黑"/>
        <a:cs typeface="Arial"/>
        <a:font script="Jpan" typeface="ＭＳ Ｐゴシック"/>
        <a:font script="Hang" typeface="맑은 고딕"/>
        <a:font script="Hans" typeface="字魂创中黑"/>
        <a:font script="Hant" typeface="新細明體"/>
        <a:font script="Arab" typeface="字魂创中黑"/>
        <a:font script="Hebr" typeface="字魂创中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字魂创中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字魂创中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字魂创中黑"/>
        <a:ea typeface="字魂创中黑"/>
        <a:cs typeface="Arial"/>
        <a:font script="Jpan" typeface="ＭＳ Ｐゴシック"/>
        <a:font script="Hang" typeface="맑은 고딕"/>
        <a:font script="Hans" typeface="字魂创中黑"/>
        <a:font script="Hant" typeface="新細明體"/>
        <a:font script="Arab" typeface="字魂创中黑"/>
        <a:font script="Hebr" typeface="字魂创中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字魂创中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544</Words>
  <Application>Microsoft Office PowerPoint</Application>
  <PresentationFormat>Widescreen</PresentationFormat>
  <Paragraphs>123</Paragraphs>
  <Slides>25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Microsoft YaHei</vt:lpstr>
      <vt:lpstr>Arial</vt:lpstr>
      <vt:lpstr>Source Han Sans SC</vt:lpstr>
      <vt:lpstr>Wingdings</vt:lpstr>
      <vt:lpstr>字魂创中黑</vt:lpstr>
      <vt:lpstr>字魂创粗黑</vt:lpstr>
      <vt:lpstr>思源黑体 CN Medium</vt:lpstr>
      <vt:lpstr>思源黑体 CN Normal</vt:lpstr>
      <vt:lpstr>思源黑体 Medium</vt:lpstr>
      <vt:lpstr>思源黑体 Normal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Administrator</dc:creator>
  <cp:lastModifiedBy>Hoson Hasqoor</cp:lastModifiedBy>
  <cp:revision>349</cp:revision>
  <dcterms:created xsi:type="dcterms:W3CDTF">2019-06-19T02:08:00Z</dcterms:created>
  <dcterms:modified xsi:type="dcterms:W3CDTF">2025-07-12T00:54:45Z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34A87A8623BA4D7C8FEEAA3B5DA9FDE1</vt:lpwstr>
  </property>
  <property fmtid="{D5CDD505-2E9C-101B-9397-08002B2CF9AE}" pid="3" name="KSOProductBuildVer">
    <vt:lpwstr>1033-12.2.0.21931</vt:lpwstr>
  </property>
  <property fmtid="{D5CDD505-2E9C-101B-9397-08002B2CF9AE}" pid="4" name="KSOSaveFontToCloudKey">
    <vt:lpwstr>212913176_cloud</vt:lpwstr>
  </property>
</Properties>
</file>